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9" r:id="rId3"/>
    <p:sldId id="286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7" r:id="rId16"/>
    <p:sldId id="288" r:id="rId17"/>
    <p:sldId id="281" r:id="rId18"/>
    <p:sldId id="289" r:id="rId19"/>
    <p:sldId id="282" r:id="rId20"/>
    <p:sldId id="283" r:id="rId21"/>
    <p:sldId id="284" r:id="rId22"/>
    <p:sldId id="285" r:id="rId23"/>
    <p:sldId id="262" r:id="rId24"/>
    <p:sldId id="264" r:id="rId25"/>
    <p:sldId id="266" r:id="rId26"/>
    <p:sldId id="267" r:id="rId27"/>
    <p:sldId id="265" r:id="rId28"/>
    <p:sldId id="268" r:id="rId29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B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00" autoAdjust="0"/>
  </p:normalViewPr>
  <p:slideViewPr>
    <p:cSldViewPr>
      <p:cViewPr varScale="1">
        <p:scale>
          <a:sx n="89" d="100"/>
          <a:sy n="89" d="100"/>
        </p:scale>
        <p:origin x="22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F4342-2F82-491B-BC06-60132E51659E}" type="doc">
      <dgm:prSet loTypeId="urn:microsoft.com/office/officeart/2005/8/layout/hierarchy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FD05A5F-F52C-4474-ADB9-CD56E9924FB8}">
      <dgm:prSet phldrT="[Текст]"/>
      <dgm:spPr/>
      <dgm:t>
        <a:bodyPr/>
        <a:lstStyle/>
        <a:p>
          <a:pPr algn="ctr"/>
          <a:r>
            <a:rPr lang="ru-RU" b="1" dirty="0"/>
            <a:t>Термин</a:t>
          </a:r>
        </a:p>
      </dgm:t>
    </dgm:pt>
    <dgm:pt modelId="{38C2516C-E40D-4376-B0E7-CB04512A8FA4}" type="parTrans" cxnId="{937DFB56-2051-4C3A-837F-3A724BBE4BCF}">
      <dgm:prSet/>
      <dgm:spPr/>
      <dgm:t>
        <a:bodyPr/>
        <a:lstStyle/>
        <a:p>
          <a:pPr algn="ctr"/>
          <a:endParaRPr lang="ru-RU"/>
        </a:p>
      </dgm:t>
    </dgm:pt>
    <dgm:pt modelId="{093309BA-7AE2-428C-8B6D-9D9E316F76D9}" type="sibTrans" cxnId="{937DFB56-2051-4C3A-837F-3A724BBE4BCF}">
      <dgm:prSet/>
      <dgm:spPr/>
      <dgm:t>
        <a:bodyPr/>
        <a:lstStyle/>
        <a:p>
          <a:pPr algn="ctr"/>
          <a:endParaRPr lang="ru-RU"/>
        </a:p>
      </dgm:t>
    </dgm:pt>
    <dgm:pt modelId="{FC0F31FC-2231-43C0-81B3-88E06B57CCBA}">
      <dgm:prSet phldrT="[Текст]"/>
      <dgm:spPr/>
      <dgm:t>
        <a:bodyPr/>
        <a:lstStyle/>
        <a:p>
          <a:pPr algn="ctr"/>
          <a:r>
            <a:rPr lang="ru-RU" b="1" i="1" dirty="0"/>
            <a:t>Родовое понятие?</a:t>
          </a:r>
        </a:p>
      </dgm:t>
    </dgm:pt>
    <dgm:pt modelId="{2F6FD7DC-12CE-4C6A-BBF5-EF144359BD76}" type="parTrans" cxnId="{14A31DE9-D242-4966-A246-7EC1219C2F37}">
      <dgm:prSet/>
      <dgm:spPr/>
      <dgm:t>
        <a:bodyPr/>
        <a:lstStyle/>
        <a:p>
          <a:pPr algn="ctr"/>
          <a:endParaRPr lang="ru-RU"/>
        </a:p>
      </dgm:t>
    </dgm:pt>
    <dgm:pt modelId="{1380D1C9-49D3-4AF8-A9E9-067660676AA6}" type="sibTrans" cxnId="{14A31DE9-D242-4966-A246-7EC1219C2F37}">
      <dgm:prSet/>
      <dgm:spPr/>
      <dgm:t>
        <a:bodyPr/>
        <a:lstStyle/>
        <a:p>
          <a:pPr algn="ctr"/>
          <a:endParaRPr lang="ru-RU"/>
        </a:p>
      </dgm:t>
    </dgm:pt>
    <dgm:pt modelId="{B564CC92-153F-4AEF-894D-3845EE284F66}">
      <dgm:prSet phldrT="[Текст]"/>
      <dgm:spPr/>
      <dgm:t>
        <a:bodyPr/>
        <a:lstStyle/>
        <a:p>
          <a:pPr algn="ctr"/>
          <a:r>
            <a:rPr lang="ru-RU" b="1" i="1" dirty="0"/>
            <a:t>Видовые отличия?</a:t>
          </a:r>
        </a:p>
      </dgm:t>
    </dgm:pt>
    <dgm:pt modelId="{A2149D6F-6868-4AFA-9277-45F146F05A15}" type="parTrans" cxnId="{D1160AE7-A630-4AF3-AF71-9CBAAAF5D906}">
      <dgm:prSet/>
      <dgm:spPr/>
      <dgm:t>
        <a:bodyPr/>
        <a:lstStyle/>
        <a:p>
          <a:pPr algn="ctr"/>
          <a:endParaRPr lang="ru-RU"/>
        </a:p>
      </dgm:t>
    </dgm:pt>
    <dgm:pt modelId="{A31F1715-B3A1-4BB5-9341-5F909EE50ED4}" type="sibTrans" cxnId="{D1160AE7-A630-4AF3-AF71-9CBAAAF5D906}">
      <dgm:prSet/>
      <dgm:spPr/>
      <dgm:t>
        <a:bodyPr/>
        <a:lstStyle/>
        <a:p>
          <a:pPr algn="ctr"/>
          <a:endParaRPr lang="ru-RU"/>
        </a:p>
      </dgm:t>
    </dgm:pt>
    <dgm:pt modelId="{0645C83C-2012-4CA1-8790-ACF8935E12BE}">
      <dgm:prSet phldrT="[Текст]"/>
      <dgm:spPr/>
      <dgm:t>
        <a:bodyPr/>
        <a:lstStyle/>
        <a:p>
          <a:pPr algn="ctr"/>
          <a:r>
            <a:rPr lang="ru-RU" dirty="0"/>
            <a:t>1.</a:t>
          </a:r>
        </a:p>
      </dgm:t>
    </dgm:pt>
    <dgm:pt modelId="{6337D11B-CD9A-4F60-8DA2-51E107B7DD57}" type="parTrans" cxnId="{EE58556C-6392-4A4F-83C6-191EBDEC0A88}">
      <dgm:prSet/>
      <dgm:spPr/>
      <dgm:t>
        <a:bodyPr/>
        <a:lstStyle/>
        <a:p>
          <a:pPr algn="ctr"/>
          <a:endParaRPr lang="ru-RU"/>
        </a:p>
      </dgm:t>
    </dgm:pt>
    <dgm:pt modelId="{6CB1911A-4BAF-4BB9-AA68-EE7805B021D8}" type="sibTrans" cxnId="{EE58556C-6392-4A4F-83C6-191EBDEC0A88}">
      <dgm:prSet/>
      <dgm:spPr/>
      <dgm:t>
        <a:bodyPr/>
        <a:lstStyle/>
        <a:p>
          <a:pPr algn="ctr"/>
          <a:endParaRPr lang="ru-RU"/>
        </a:p>
      </dgm:t>
    </dgm:pt>
    <dgm:pt modelId="{1F3A0E87-5139-48B0-A7BA-AC2743B7D7CF}">
      <dgm:prSet/>
      <dgm:spPr/>
      <dgm:t>
        <a:bodyPr/>
        <a:lstStyle/>
        <a:p>
          <a:pPr algn="ctr"/>
          <a:r>
            <a:rPr lang="ru-RU" dirty="0"/>
            <a:t>2.</a:t>
          </a:r>
        </a:p>
      </dgm:t>
    </dgm:pt>
    <dgm:pt modelId="{D505E3B6-59EB-427D-94D4-43C653489500}" type="parTrans" cxnId="{8EC04B1D-E1DF-4195-BA68-5B0A23C1C8C8}">
      <dgm:prSet/>
      <dgm:spPr/>
      <dgm:t>
        <a:bodyPr/>
        <a:lstStyle/>
        <a:p>
          <a:pPr algn="ctr"/>
          <a:endParaRPr lang="ru-RU"/>
        </a:p>
      </dgm:t>
    </dgm:pt>
    <dgm:pt modelId="{9DD6C4E8-3C45-4906-97FC-57A27ED5EA8F}" type="sibTrans" cxnId="{8EC04B1D-E1DF-4195-BA68-5B0A23C1C8C8}">
      <dgm:prSet/>
      <dgm:spPr/>
      <dgm:t>
        <a:bodyPr/>
        <a:lstStyle/>
        <a:p>
          <a:pPr algn="ctr"/>
          <a:endParaRPr lang="ru-RU"/>
        </a:p>
      </dgm:t>
    </dgm:pt>
    <dgm:pt modelId="{1CBF045A-6B1F-4C9B-8E35-DE601572A938}">
      <dgm:prSet/>
      <dgm:spPr/>
      <dgm:t>
        <a:bodyPr/>
        <a:lstStyle/>
        <a:p>
          <a:pPr algn="ctr"/>
          <a:r>
            <a:rPr lang="ru-RU" dirty="0"/>
            <a:t>…..</a:t>
          </a:r>
        </a:p>
      </dgm:t>
    </dgm:pt>
    <dgm:pt modelId="{03B3428D-BB3E-469C-8CA8-08ECFADFCFA8}" type="parTrans" cxnId="{6B740E27-C4CD-450E-AE9F-A4A3D0FDA951}">
      <dgm:prSet/>
      <dgm:spPr/>
      <dgm:t>
        <a:bodyPr/>
        <a:lstStyle/>
        <a:p>
          <a:pPr algn="ctr"/>
          <a:endParaRPr lang="ru-RU"/>
        </a:p>
      </dgm:t>
    </dgm:pt>
    <dgm:pt modelId="{08F9B767-F0AF-48B9-8BA8-2CF5E0E2366D}" type="sibTrans" cxnId="{6B740E27-C4CD-450E-AE9F-A4A3D0FDA951}">
      <dgm:prSet/>
      <dgm:spPr/>
      <dgm:t>
        <a:bodyPr/>
        <a:lstStyle/>
        <a:p>
          <a:pPr algn="ctr"/>
          <a:endParaRPr lang="ru-RU"/>
        </a:p>
      </dgm:t>
    </dgm:pt>
    <dgm:pt modelId="{42E905D6-54DF-40FA-8489-6F12E35CBF99}">
      <dgm:prSet/>
      <dgm:spPr/>
      <dgm:t>
        <a:bodyPr/>
        <a:lstStyle/>
        <a:p>
          <a:pPr algn="ctr"/>
          <a:r>
            <a:rPr lang="en-US" dirty="0"/>
            <a:t>n</a:t>
          </a:r>
          <a:endParaRPr lang="ru-RU" dirty="0"/>
        </a:p>
      </dgm:t>
    </dgm:pt>
    <dgm:pt modelId="{D80067A4-F2EF-4250-A442-E51A75377FD1}" type="parTrans" cxnId="{E47F7489-8F59-441E-89B5-1259E246ECB4}">
      <dgm:prSet/>
      <dgm:spPr/>
      <dgm:t>
        <a:bodyPr/>
        <a:lstStyle/>
        <a:p>
          <a:pPr algn="ctr"/>
          <a:endParaRPr lang="ru-RU"/>
        </a:p>
      </dgm:t>
    </dgm:pt>
    <dgm:pt modelId="{636B9561-2104-438B-924F-6C39B1B6534B}" type="sibTrans" cxnId="{E47F7489-8F59-441E-89B5-1259E246ECB4}">
      <dgm:prSet/>
      <dgm:spPr/>
      <dgm:t>
        <a:bodyPr/>
        <a:lstStyle/>
        <a:p>
          <a:pPr algn="ctr"/>
          <a:endParaRPr lang="ru-RU"/>
        </a:p>
      </dgm:t>
    </dgm:pt>
    <dgm:pt modelId="{6E9B08BA-FAF3-4C30-800C-3CB9B7161366}" type="pres">
      <dgm:prSet presAssocID="{1C7F4342-2F82-491B-BC06-60132E5165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4F68E05-8932-4297-B3CF-BD7191A6DE8C}" type="pres">
      <dgm:prSet presAssocID="{1FD05A5F-F52C-4474-ADB9-CD56E9924FB8}" presName="hierRoot1" presStyleCnt="0"/>
      <dgm:spPr/>
    </dgm:pt>
    <dgm:pt modelId="{6105A88B-C102-4F93-AE40-85C458685170}" type="pres">
      <dgm:prSet presAssocID="{1FD05A5F-F52C-4474-ADB9-CD56E9924FB8}" presName="composite" presStyleCnt="0"/>
      <dgm:spPr/>
    </dgm:pt>
    <dgm:pt modelId="{555937FC-1373-4C2C-BCC7-E174521A1DCF}" type="pres">
      <dgm:prSet presAssocID="{1FD05A5F-F52C-4474-ADB9-CD56E9924FB8}" presName="background" presStyleLbl="node0" presStyleIdx="0" presStyleCnt="1"/>
      <dgm:spPr/>
    </dgm:pt>
    <dgm:pt modelId="{37C4F15C-5E09-4420-A711-D5023A79B1E2}" type="pres">
      <dgm:prSet presAssocID="{1FD05A5F-F52C-4474-ADB9-CD56E9924FB8}" presName="text" presStyleLbl="fgAcc0" presStyleIdx="0" presStyleCnt="1">
        <dgm:presLayoutVars>
          <dgm:chPref val="3"/>
        </dgm:presLayoutVars>
      </dgm:prSet>
      <dgm:spPr/>
    </dgm:pt>
    <dgm:pt modelId="{10EC483F-708A-439C-B723-CEA634C8C48B}" type="pres">
      <dgm:prSet presAssocID="{1FD05A5F-F52C-4474-ADB9-CD56E9924FB8}" presName="hierChild2" presStyleCnt="0"/>
      <dgm:spPr/>
    </dgm:pt>
    <dgm:pt modelId="{9F551E9E-A577-4862-8F8F-7ABAEF0B4282}" type="pres">
      <dgm:prSet presAssocID="{2F6FD7DC-12CE-4C6A-BBF5-EF144359BD76}" presName="Name10" presStyleLbl="parChTrans1D2" presStyleIdx="0" presStyleCnt="2"/>
      <dgm:spPr/>
    </dgm:pt>
    <dgm:pt modelId="{8773ACB6-F26E-4449-9A77-6C2C0FEE2617}" type="pres">
      <dgm:prSet presAssocID="{FC0F31FC-2231-43C0-81B3-88E06B57CCBA}" presName="hierRoot2" presStyleCnt="0"/>
      <dgm:spPr/>
    </dgm:pt>
    <dgm:pt modelId="{C75E91F1-4058-4169-B498-DB97D18E7755}" type="pres">
      <dgm:prSet presAssocID="{FC0F31FC-2231-43C0-81B3-88E06B57CCBA}" presName="composite2" presStyleCnt="0"/>
      <dgm:spPr/>
    </dgm:pt>
    <dgm:pt modelId="{45B70335-81F4-458A-9756-E619704CA742}" type="pres">
      <dgm:prSet presAssocID="{FC0F31FC-2231-43C0-81B3-88E06B57CCBA}" presName="background2" presStyleLbl="node2" presStyleIdx="0" presStyleCnt="2"/>
      <dgm:spPr/>
    </dgm:pt>
    <dgm:pt modelId="{A51FBFDF-7286-476E-8D1F-5953E8462B34}" type="pres">
      <dgm:prSet presAssocID="{FC0F31FC-2231-43C0-81B3-88E06B57CCBA}" presName="text2" presStyleLbl="fgAcc2" presStyleIdx="0" presStyleCnt="2" custScaleX="184250">
        <dgm:presLayoutVars>
          <dgm:chPref val="3"/>
        </dgm:presLayoutVars>
      </dgm:prSet>
      <dgm:spPr/>
    </dgm:pt>
    <dgm:pt modelId="{76762655-ED68-42EB-8E00-AC909E6ECC06}" type="pres">
      <dgm:prSet presAssocID="{FC0F31FC-2231-43C0-81B3-88E06B57CCBA}" presName="hierChild3" presStyleCnt="0"/>
      <dgm:spPr/>
    </dgm:pt>
    <dgm:pt modelId="{5A9AE9B4-3FF1-47B6-8247-D570DCA4DBF9}" type="pres">
      <dgm:prSet presAssocID="{A2149D6F-6868-4AFA-9277-45F146F05A15}" presName="Name10" presStyleLbl="parChTrans1D2" presStyleIdx="1" presStyleCnt="2"/>
      <dgm:spPr/>
    </dgm:pt>
    <dgm:pt modelId="{0301B7C7-BB3B-4160-9A22-FFACD27B8B93}" type="pres">
      <dgm:prSet presAssocID="{B564CC92-153F-4AEF-894D-3845EE284F66}" presName="hierRoot2" presStyleCnt="0"/>
      <dgm:spPr/>
    </dgm:pt>
    <dgm:pt modelId="{CAC84AEB-DD9C-4607-8533-F876B34AD6F5}" type="pres">
      <dgm:prSet presAssocID="{B564CC92-153F-4AEF-894D-3845EE284F66}" presName="composite2" presStyleCnt="0"/>
      <dgm:spPr/>
    </dgm:pt>
    <dgm:pt modelId="{F9732343-7F61-4869-B2CF-A437784D0BE5}" type="pres">
      <dgm:prSet presAssocID="{B564CC92-153F-4AEF-894D-3845EE284F66}" presName="background2" presStyleLbl="node2" presStyleIdx="1" presStyleCnt="2"/>
      <dgm:spPr/>
    </dgm:pt>
    <dgm:pt modelId="{2DBE6DA0-0B73-46AC-AE8D-C9D2A7B6AB15}" type="pres">
      <dgm:prSet presAssocID="{B564CC92-153F-4AEF-894D-3845EE284F66}" presName="text2" presStyleLbl="fgAcc2" presStyleIdx="1" presStyleCnt="2" custScaleX="159806">
        <dgm:presLayoutVars>
          <dgm:chPref val="3"/>
        </dgm:presLayoutVars>
      </dgm:prSet>
      <dgm:spPr/>
    </dgm:pt>
    <dgm:pt modelId="{7C4E6D18-6752-4CAD-9DFC-0360F069D27D}" type="pres">
      <dgm:prSet presAssocID="{B564CC92-153F-4AEF-894D-3845EE284F66}" presName="hierChild3" presStyleCnt="0"/>
      <dgm:spPr/>
    </dgm:pt>
    <dgm:pt modelId="{65845D2C-736A-4EC9-9600-18E9EA9A31A6}" type="pres">
      <dgm:prSet presAssocID="{6337D11B-CD9A-4F60-8DA2-51E107B7DD57}" presName="Name17" presStyleLbl="parChTrans1D3" presStyleIdx="0" presStyleCnt="4"/>
      <dgm:spPr/>
    </dgm:pt>
    <dgm:pt modelId="{412C70A6-8AEC-4A7B-A2DD-87EC78F34D49}" type="pres">
      <dgm:prSet presAssocID="{0645C83C-2012-4CA1-8790-ACF8935E12BE}" presName="hierRoot3" presStyleCnt="0"/>
      <dgm:spPr/>
    </dgm:pt>
    <dgm:pt modelId="{A595BAFF-B0F6-4EB9-857D-7D36CFE9C3CD}" type="pres">
      <dgm:prSet presAssocID="{0645C83C-2012-4CA1-8790-ACF8935E12BE}" presName="composite3" presStyleCnt="0"/>
      <dgm:spPr/>
    </dgm:pt>
    <dgm:pt modelId="{33177D47-E6D9-44F8-9C7C-A2F309E047A7}" type="pres">
      <dgm:prSet presAssocID="{0645C83C-2012-4CA1-8790-ACF8935E12BE}" presName="background3" presStyleLbl="node3" presStyleIdx="0" presStyleCnt="4"/>
      <dgm:spPr/>
    </dgm:pt>
    <dgm:pt modelId="{1C514EF6-A19F-4254-BB87-F109F359747F}" type="pres">
      <dgm:prSet presAssocID="{0645C83C-2012-4CA1-8790-ACF8935E12BE}" presName="text3" presStyleLbl="fgAcc3" presStyleIdx="0" presStyleCnt="4">
        <dgm:presLayoutVars>
          <dgm:chPref val="3"/>
        </dgm:presLayoutVars>
      </dgm:prSet>
      <dgm:spPr/>
    </dgm:pt>
    <dgm:pt modelId="{54518EB6-40C8-4F88-AB86-14108AA1D75A}" type="pres">
      <dgm:prSet presAssocID="{0645C83C-2012-4CA1-8790-ACF8935E12BE}" presName="hierChild4" presStyleCnt="0"/>
      <dgm:spPr/>
    </dgm:pt>
    <dgm:pt modelId="{26B5C17B-8450-43B9-A871-54F90D8E649F}" type="pres">
      <dgm:prSet presAssocID="{D505E3B6-59EB-427D-94D4-43C653489500}" presName="Name17" presStyleLbl="parChTrans1D3" presStyleIdx="1" presStyleCnt="4"/>
      <dgm:spPr/>
    </dgm:pt>
    <dgm:pt modelId="{73A4BCE6-476E-4E97-93E6-E0748DEA7C0A}" type="pres">
      <dgm:prSet presAssocID="{1F3A0E87-5139-48B0-A7BA-AC2743B7D7CF}" presName="hierRoot3" presStyleCnt="0"/>
      <dgm:spPr/>
    </dgm:pt>
    <dgm:pt modelId="{DEFDD62F-8F2E-44D8-94C5-0991A4878A23}" type="pres">
      <dgm:prSet presAssocID="{1F3A0E87-5139-48B0-A7BA-AC2743B7D7CF}" presName="composite3" presStyleCnt="0"/>
      <dgm:spPr/>
    </dgm:pt>
    <dgm:pt modelId="{4FBDA0FE-57D2-4FBF-95F4-8E34B4634DBC}" type="pres">
      <dgm:prSet presAssocID="{1F3A0E87-5139-48B0-A7BA-AC2743B7D7CF}" presName="background3" presStyleLbl="node3" presStyleIdx="1" presStyleCnt="4"/>
      <dgm:spPr/>
    </dgm:pt>
    <dgm:pt modelId="{809D6134-5E31-4266-BF9C-1058AA7B863D}" type="pres">
      <dgm:prSet presAssocID="{1F3A0E87-5139-48B0-A7BA-AC2743B7D7CF}" presName="text3" presStyleLbl="fgAcc3" presStyleIdx="1" presStyleCnt="4">
        <dgm:presLayoutVars>
          <dgm:chPref val="3"/>
        </dgm:presLayoutVars>
      </dgm:prSet>
      <dgm:spPr/>
    </dgm:pt>
    <dgm:pt modelId="{C41BB30B-B84F-4317-ABFE-D85547047E6D}" type="pres">
      <dgm:prSet presAssocID="{1F3A0E87-5139-48B0-A7BA-AC2743B7D7CF}" presName="hierChild4" presStyleCnt="0"/>
      <dgm:spPr/>
    </dgm:pt>
    <dgm:pt modelId="{29927FFA-5AF1-4005-994E-EF372AAB4425}" type="pres">
      <dgm:prSet presAssocID="{03B3428D-BB3E-469C-8CA8-08ECFADFCFA8}" presName="Name17" presStyleLbl="parChTrans1D3" presStyleIdx="2" presStyleCnt="4"/>
      <dgm:spPr/>
    </dgm:pt>
    <dgm:pt modelId="{9A42F0B8-D124-475A-9E44-C9BDE7F350F8}" type="pres">
      <dgm:prSet presAssocID="{1CBF045A-6B1F-4C9B-8E35-DE601572A938}" presName="hierRoot3" presStyleCnt="0"/>
      <dgm:spPr/>
    </dgm:pt>
    <dgm:pt modelId="{294170E7-DE0B-42F2-B46F-256BB2323C60}" type="pres">
      <dgm:prSet presAssocID="{1CBF045A-6B1F-4C9B-8E35-DE601572A938}" presName="composite3" presStyleCnt="0"/>
      <dgm:spPr/>
    </dgm:pt>
    <dgm:pt modelId="{911F1D99-82BD-485C-A775-3A73B7C7FD24}" type="pres">
      <dgm:prSet presAssocID="{1CBF045A-6B1F-4C9B-8E35-DE601572A938}" presName="background3" presStyleLbl="node3" presStyleIdx="2" presStyleCnt="4"/>
      <dgm:spPr/>
    </dgm:pt>
    <dgm:pt modelId="{C11FBED5-17D1-49D3-9452-C277170B8298}" type="pres">
      <dgm:prSet presAssocID="{1CBF045A-6B1F-4C9B-8E35-DE601572A938}" presName="text3" presStyleLbl="fgAcc3" presStyleIdx="2" presStyleCnt="4">
        <dgm:presLayoutVars>
          <dgm:chPref val="3"/>
        </dgm:presLayoutVars>
      </dgm:prSet>
      <dgm:spPr/>
    </dgm:pt>
    <dgm:pt modelId="{AE8D8807-BB53-4480-8C48-B21C6D7F614C}" type="pres">
      <dgm:prSet presAssocID="{1CBF045A-6B1F-4C9B-8E35-DE601572A938}" presName="hierChild4" presStyleCnt="0"/>
      <dgm:spPr/>
    </dgm:pt>
    <dgm:pt modelId="{269E58E2-44A3-4DB4-ACFE-72296B1037B6}" type="pres">
      <dgm:prSet presAssocID="{D80067A4-F2EF-4250-A442-E51A75377FD1}" presName="Name17" presStyleLbl="parChTrans1D3" presStyleIdx="3" presStyleCnt="4"/>
      <dgm:spPr/>
    </dgm:pt>
    <dgm:pt modelId="{74825882-F082-47E0-B51C-911185E3CA27}" type="pres">
      <dgm:prSet presAssocID="{42E905D6-54DF-40FA-8489-6F12E35CBF99}" presName="hierRoot3" presStyleCnt="0"/>
      <dgm:spPr/>
    </dgm:pt>
    <dgm:pt modelId="{E99726EB-D917-488F-9238-65895FBA9F8F}" type="pres">
      <dgm:prSet presAssocID="{42E905D6-54DF-40FA-8489-6F12E35CBF99}" presName="composite3" presStyleCnt="0"/>
      <dgm:spPr/>
    </dgm:pt>
    <dgm:pt modelId="{6B548AC8-141E-4A4F-8D0A-3911ECF3D637}" type="pres">
      <dgm:prSet presAssocID="{42E905D6-54DF-40FA-8489-6F12E35CBF99}" presName="background3" presStyleLbl="node3" presStyleIdx="3" presStyleCnt="4"/>
      <dgm:spPr/>
    </dgm:pt>
    <dgm:pt modelId="{6F4126C4-F8DF-4ED2-A474-D4A87F4BF73D}" type="pres">
      <dgm:prSet presAssocID="{42E905D6-54DF-40FA-8489-6F12E35CBF99}" presName="text3" presStyleLbl="fgAcc3" presStyleIdx="3" presStyleCnt="4">
        <dgm:presLayoutVars>
          <dgm:chPref val="3"/>
        </dgm:presLayoutVars>
      </dgm:prSet>
      <dgm:spPr/>
    </dgm:pt>
    <dgm:pt modelId="{EC526830-9D74-431C-8746-9FD1AE34449E}" type="pres">
      <dgm:prSet presAssocID="{42E905D6-54DF-40FA-8489-6F12E35CBF99}" presName="hierChild4" presStyleCnt="0"/>
      <dgm:spPr/>
    </dgm:pt>
  </dgm:ptLst>
  <dgm:cxnLst>
    <dgm:cxn modelId="{CDD86807-0F16-4908-945F-47067CC45A4A}" type="presOf" srcId="{FC0F31FC-2231-43C0-81B3-88E06B57CCBA}" destId="{A51FBFDF-7286-476E-8D1F-5953E8462B34}" srcOrd="0" destOrd="0" presId="urn:microsoft.com/office/officeart/2005/8/layout/hierarchy1"/>
    <dgm:cxn modelId="{8EC04B1D-E1DF-4195-BA68-5B0A23C1C8C8}" srcId="{B564CC92-153F-4AEF-894D-3845EE284F66}" destId="{1F3A0E87-5139-48B0-A7BA-AC2743B7D7CF}" srcOrd="1" destOrd="0" parTransId="{D505E3B6-59EB-427D-94D4-43C653489500}" sibTransId="{9DD6C4E8-3C45-4906-97FC-57A27ED5EA8F}"/>
    <dgm:cxn modelId="{540B0320-3B40-4C9C-A7C4-B1AF93AA6997}" type="presOf" srcId="{D505E3B6-59EB-427D-94D4-43C653489500}" destId="{26B5C17B-8450-43B9-A871-54F90D8E649F}" srcOrd="0" destOrd="0" presId="urn:microsoft.com/office/officeart/2005/8/layout/hierarchy1"/>
    <dgm:cxn modelId="{6B740E27-C4CD-450E-AE9F-A4A3D0FDA951}" srcId="{B564CC92-153F-4AEF-894D-3845EE284F66}" destId="{1CBF045A-6B1F-4C9B-8E35-DE601572A938}" srcOrd="2" destOrd="0" parTransId="{03B3428D-BB3E-469C-8CA8-08ECFADFCFA8}" sibTransId="{08F9B767-F0AF-48B9-8BA8-2CF5E0E2366D}"/>
    <dgm:cxn modelId="{6C133F29-0DB5-4D38-BD00-36EEAC9E90A8}" type="presOf" srcId="{A2149D6F-6868-4AFA-9277-45F146F05A15}" destId="{5A9AE9B4-3FF1-47B6-8247-D570DCA4DBF9}" srcOrd="0" destOrd="0" presId="urn:microsoft.com/office/officeart/2005/8/layout/hierarchy1"/>
    <dgm:cxn modelId="{0C5EF035-BCAD-4A4A-8437-BC25B1C26D0B}" type="presOf" srcId="{1CBF045A-6B1F-4C9B-8E35-DE601572A938}" destId="{C11FBED5-17D1-49D3-9452-C277170B8298}" srcOrd="0" destOrd="0" presId="urn:microsoft.com/office/officeart/2005/8/layout/hierarchy1"/>
    <dgm:cxn modelId="{E72FEE3B-E0EA-44E3-9168-213226492F1B}" type="presOf" srcId="{2F6FD7DC-12CE-4C6A-BBF5-EF144359BD76}" destId="{9F551E9E-A577-4862-8F8F-7ABAEF0B4282}" srcOrd="0" destOrd="0" presId="urn:microsoft.com/office/officeart/2005/8/layout/hierarchy1"/>
    <dgm:cxn modelId="{4EB04D65-923D-4358-8332-A2EC5BB19B8D}" type="presOf" srcId="{1FD05A5F-F52C-4474-ADB9-CD56E9924FB8}" destId="{37C4F15C-5E09-4420-A711-D5023A79B1E2}" srcOrd="0" destOrd="0" presId="urn:microsoft.com/office/officeart/2005/8/layout/hierarchy1"/>
    <dgm:cxn modelId="{C653A647-EA25-43FE-802B-86A5E98FAC35}" type="presOf" srcId="{1F3A0E87-5139-48B0-A7BA-AC2743B7D7CF}" destId="{809D6134-5E31-4266-BF9C-1058AA7B863D}" srcOrd="0" destOrd="0" presId="urn:microsoft.com/office/officeart/2005/8/layout/hierarchy1"/>
    <dgm:cxn modelId="{EE58556C-6392-4A4F-83C6-191EBDEC0A88}" srcId="{B564CC92-153F-4AEF-894D-3845EE284F66}" destId="{0645C83C-2012-4CA1-8790-ACF8935E12BE}" srcOrd="0" destOrd="0" parTransId="{6337D11B-CD9A-4F60-8DA2-51E107B7DD57}" sibTransId="{6CB1911A-4BAF-4BB9-AA68-EE7805B021D8}"/>
    <dgm:cxn modelId="{433AD94D-6336-4A94-B141-794838D3B133}" type="presOf" srcId="{6337D11B-CD9A-4F60-8DA2-51E107B7DD57}" destId="{65845D2C-736A-4EC9-9600-18E9EA9A31A6}" srcOrd="0" destOrd="0" presId="urn:microsoft.com/office/officeart/2005/8/layout/hierarchy1"/>
    <dgm:cxn modelId="{8401474E-B702-439A-B4F6-43BC33C171F8}" type="presOf" srcId="{03B3428D-BB3E-469C-8CA8-08ECFADFCFA8}" destId="{29927FFA-5AF1-4005-994E-EF372AAB4425}" srcOrd="0" destOrd="0" presId="urn:microsoft.com/office/officeart/2005/8/layout/hierarchy1"/>
    <dgm:cxn modelId="{937DFB56-2051-4C3A-837F-3A724BBE4BCF}" srcId="{1C7F4342-2F82-491B-BC06-60132E51659E}" destId="{1FD05A5F-F52C-4474-ADB9-CD56E9924FB8}" srcOrd="0" destOrd="0" parTransId="{38C2516C-E40D-4376-B0E7-CB04512A8FA4}" sibTransId="{093309BA-7AE2-428C-8B6D-9D9E316F76D9}"/>
    <dgm:cxn modelId="{ED12E784-CCF3-4454-99F5-1D9E06AC577B}" type="presOf" srcId="{B564CC92-153F-4AEF-894D-3845EE284F66}" destId="{2DBE6DA0-0B73-46AC-AE8D-C9D2A7B6AB15}" srcOrd="0" destOrd="0" presId="urn:microsoft.com/office/officeart/2005/8/layout/hierarchy1"/>
    <dgm:cxn modelId="{CA66CC88-15E9-41D9-8C49-4C4DD7A6880C}" type="presOf" srcId="{D80067A4-F2EF-4250-A442-E51A75377FD1}" destId="{269E58E2-44A3-4DB4-ACFE-72296B1037B6}" srcOrd="0" destOrd="0" presId="urn:microsoft.com/office/officeart/2005/8/layout/hierarchy1"/>
    <dgm:cxn modelId="{E47F7489-8F59-441E-89B5-1259E246ECB4}" srcId="{B564CC92-153F-4AEF-894D-3845EE284F66}" destId="{42E905D6-54DF-40FA-8489-6F12E35CBF99}" srcOrd="3" destOrd="0" parTransId="{D80067A4-F2EF-4250-A442-E51A75377FD1}" sibTransId="{636B9561-2104-438B-924F-6C39B1B6534B}"/>
    <dgm:cxn modelId="{EDC98FAC-093C-429A-BF4A-AE08EBAB5750}" type="presOf" srcId="{42E905D6-54DF-40FA-8489-6F12E35CBF99}" destId="{6F4126C4-F8DF-4ED2-A474-D4A87F4BF73D}" srcOrd="0" destOrd="0" presId="urn:microsoft.com/office/officeart/2005/8/layout/hierarchy1"/>
    <dgm:cxn modelId="{B41214B4-106B-4AE6-ACD4-53ACDD2A64F3}" type="presOf" srcId="{1C7F4342-2F82-491B-BC06-60132E51659E}" destId="{6E9B08BA-FAF3-4C30-800C-3CB9B7161366}" srcOrd="0" destOrd="0" presId="urn:microsoft.com/office/officeart/2005/8/layout/hierarchy1"/>
    <dgm:cxn modelId="{D87477B4-2BB0-4D80-AD57-9D5067FFB700}" type="presOf" srcId="{0645C83C-2012-4CA1-8790-ACF8935E12BE}" destId="{1C514EF6-A19F-4254-BB87-F109F359747F}" srcOrd="0" destOrd="0" presId="urn:microsoft.com/office/officeart/2005/8/layout/hierarchy1"/>
    <dgm:cxn modelId="{D1160AE7-A630-4AF3-AF71-9CBAAAF5D906}" srcId="{1FD05A5F-F52C-4474-ADB9-CD56E9924FB8}" destId="{B564CC92-153F-4AEF-894D-3845EE284F66}" srcOrd="1" destOrd="0" parTransId="{A2149D6F-6868-4AFA-9277-45F146F05A15}" sibTransId="{A31F1715-B3A1-4BB5-9341-5F909EE50ED4}"/>
    <dgm:cxn modelId="{14A31DE9-D242-4966-A246-7EC1219C2F37}" srcId="{1FD05A5F-F52C-4474-ADB9-CD56E9924FB8}" destId="{FC0F31FC-2231-43C0-81B3-88E06B57CCBA}" srcOrd="0" destOrd="0" parTransId="{2F6FD7DC-12CE-4C6A-BBF5-EF144359BD76}" sibTransId="{1380D1C9-49D3-4AF8-A9E9-067660676AA6}"/>
    <dgm:cxn modelId="{803E8962-5602-4F00-A36C-A25E27E196DB}" type="presParOf" srcId="{6E9B08BA-FAF3-4C30-800C-3CB9B7161366}" destId="{44F68E05-8932-4297-B3CF-BD7191A6DE8C}" srcOrd="0" destOrd="0" presId="urn:microsoft.com/office/officeart/2005/8/layout/hierarchy1"/>
    <dgm:cxn modelId="{D73B619F-7DDE-4803-99F7-F1AE09FEBE24}" type="presParOf" srcId="{44F68E05-8932-4297-B3CF-BD7191A6DE8C}" destId="{6105A88B-C102-4F93-AE40-85C458685170}" srcOrd="0" destOrd="0" presId="urn:microsoft.com/office/officeart/2005/8/layout/hierarchy1"/>
    <dgm:cxn modelId="{273B4860-6CC8-4F60-BC9C-C388F03C7050}" type="presParOf" srcId="{6105A88B-C102-4F93-AE40-85C458685170}" destId="{555937FC-1373-4C2C-BCC7-E174521A1DCF}" srcOrd="0" destOrd="0" presId="urn:microsoft.com/office/officeart/2005/8/layout/hierarchy1"/>
    <dgm:cxn modelId="{65479ACF-1007-4E0B-9525-A5430D4DF9B4}" type="presParOf" srcId="{6105A88B-C102-4F93-AE40-85C458685170}" destId="{37C4F15C-5E09-4420-A711-D5023A79B1E2}" srcOrd="1" destOrd="0" presId="urn:microsoft.com/office/officeart/2005/8/layout/hierarchy1"/>
    <dgm:cxn modelId="{EC5F853D-D1AC-49B5-8224-88644AE25C57}" type="presParOf" srcId="{44F68E05-8932-4297-B3CF-BD7191A6DE8C}" destId="{10EC483F-708A-439C-B723-CEA634C8C48B}" srcOrd="1" destOrd="0" presId="urn:microsoft.com/office/officeart/2005/8/layout/hierarchy1"/>
    <dgm:cxn modelId="{F56BD850-3948-4A7C-8FBB-93C62072192F}" type="presParOf" srcId="{10EC483F-708A-439C-B723-CEA634C8C48B}" destId="{9F551E9E-A577-4862-8F8F-7ABAEF0B4282}" srcOrd="0" destOrd="0" presId="urn:microsoft.com/office/officeart/2005/8/layout/hierarchy1"/>
    <dgm:cxn modelId="{1FD01810-FACC-478B-B035-C68DD049F45F}" type="presParOf" srcId="{10EC483F-708A-439C-B723-CEA634C8C48B}" destId="{8773ACB6-F26E-4449-9A77-6C2C0FEE2617}" srcOrd="1" destOrd="0" presId="urn:microsoft.com/office/officeart/2005/8/layout/hierarchy1"/>
    <dgm:cxn modelId="{FA0BB247-2381-4856-BCB3-97F5224E39EF}" type="presParOf" srcId="{8773ACB6-F26E-4449-9A77-6C2C0FEE2617}" destId="{C75E91F1-4058-4169-B498-DB97D18E7755}" srcOrd="0" destOrd="0" presId="urn:microsoft.com/office/officeart/2005/8/layout/hierarchy1"/>
    <dgm:cxn modelId="{36384BEA-05FD-495A-8A14-A68BAD15020E}" type="presParOf" srcId="{C75E91F1-4058-4169-B498-DB97D18E7755}" destId="{45B70335-81F4-458A-9756-E619704CA742}" srcOrd="0" destOrd="0" presId="urn:microsoft.com/office/officeart/2005/8/layout/hierarchy1"/>
    <dgm:cxn modelId="{07376042-3D39-4DEE-9C59-FDA31A0A83BA}" type="presParOf" srcId="{C75E91F1-4058-4169-B498-DB97D18E7755}" destId="{A51FBFDF-7286-476E-8D1F-5953E8462B34}" srcOrd="1" destOrd="0" presId="urn:microsoft.com/office/officeart/2005/8/layout/hierarchy1"/>
    <dgm:cxn modelId="{60D434AC-4DC7-4168-9137-CB81E5494579}" type="presParOf" srcId="{8773ACB6-F26E-4449-9A77-6C2C0FEE2617}" destId="{76762655-ED68-42EB-8E00-AC909E6ECC06}" srcOrd="1" destOrd="0" presId="urn:microsoft.com/office/officeart/2005/8/layout/hierarchy1"/>
    <dgm:cxn modelId="{741EEF2A-10A8-40B5-8473-FABF34370156}" type="presParOf" srcId="{10EC483F-708A-439C-B723-CEA634C8C48B}" destId="{5A9AE9B4-3FF1-47B6-8247-D570DCA4DBF9}" srcOrd="2" destOrd="0" presId="urn:microsoft.com/office/officeart/2005/8/layout/hierarchy1"/>
    <dgm:cxn modelId="{67B8AED7-E1AE-42D2-B790-D934695A6C3D}" type="presParOf" srcId="{10EC483F-708A-439C-B723-CEA634C8C48B}" destId="{0301B7C7-BB3B-4160-9A22-FFACD27B8B93}" srcOrd="3" destOrd="0" presId="urn:microsoft.com/office/officeart/2005/8/layout/hierarchy1"/>
    <dgm:cxn modelId="{2026A702-ED13-4632-BBE9-66E2283AE182}" type="presParOf" srcId="{0301B7C7-BB3B-4160-9A22-FFACD27B8B93}" destId="{CAC84AEB-DD9C-4607-8533-F876B34AD6F5}" srcOrd="0" destOrd="0" presId="urn:microsoft.com/office/officeart/2005/8/layout/hierarchy1"/>
    <dgm:cxn modelId="{9D5E441A-B7A5-4184-9332-5E910507FC12}" type="presParOf" srcId="{CAC84AEB-DD9C-4607-8533-F876B34AD6F5}" destId="{F9732343-7F61-4869-B2CF-A437784D0BE5}" srcOrd="0" destOrd="0" presId="urn:microsoft.com/office/officeart/2005/8/layout/hierarchy1"/>
    <dgm:cxn modelId="{BC89AE35-56F6-47AD-8038-2B0E2D874923}" type="presParOf" srcId="{CAC84AEB-DD9C-4607-8533-F876B34AD6F5}" destId="{2DBE6DA0-0B73-46AC-AE8D-C9D2A7B6AB15}" srcOrd="1" destOrd="0" presId="urn:microsoft.com/office/officeart/2005/8/layout/hierarchy1"/>
    <dgm:cxn modelId="{B47C1CC6-429D-408E-A49B-C96F8DD2F569}" type="presParOf" srcId="{0301B7C7-BB3B-4160-9A22-FFACD27B8B93}" destId="{7C4E6D18-6752-4CAD-9DFC-0360F069D27D}" srcOrd="1" destOrd="0" presId="urn:microsoft.com/office/officeart/2005/8/layout/hierarchy1"/>
    <dgm:cxn modelId="{9B5FB8C6-940A-499B-BAE6-2481FCF2DBB9}" type="presParOf" srcId="{7C4E6D18-6752-4CAD-9DFC-0360F069D27D}" destId="{65845D2C-736A-4EC9-9600-18E9EA9A31A6}" srcOrd="0" destOrd="0" presId="urn:microsoft.com/office/officeart/2005/8/layout/hierarchy1"/>
    <dgm:cxn modelId="{D10C888D-1BB5-4335-B372-12FD8B38EB3E}" type="presParOf" srcId="{7C4E6D18-6752-4CAD-9DFC-0360F069D27D}" destId="{412C70A6-8AEC-4A7B-A2DD-87EC78F34D49}" srcOrd="1" destOrd="0" presId="urn:microsoft.com/office/officeart/2005/8/layout/hierarchy1"/>
    <dgm:cxn modelId="{8C7B6B51-8CD1-4B42-98DA-C1AFA4B66684}" type="presParOf" srcId="{412C70A6-8AEC-4A7B-A2DD-87EC78F34D49}" destId="{A595BAFF-B0F6-4EB9-857D-7D36CFE9C3CD}" srcOrd="0" destOrd="0" presId="urn:microsoft.com/office/officeart/2005/8/layout/hierarchy1"/>
    <dgm:cxn modelId="{BA5FA214-F7D6-4A10-9784-7244BE78D7E2}" type="presParOf" srcId="{A595BAFF-B0F6-4EB9-857D-7D36CFE9C3CD}" destId="{33177D47-E6D9-44F8-9C7C-A2F309E047A7}" srcOrd="0" destOrd="0" presId="urn:microsoft.com/office/officeart/2005/8/layout/hierarchy1"/>
    <dgm:cxn modelId="{26370F9F-1BB8-42CF-BD99-E3D04AAD42EF}" type="presParOf" srcId="{A595BAFF-B0F6-4EB9-857D-7D36CFE9C3CD}" destId="{1C514EF6-A19F-4254-BB87-F109F359747F}" srcOrd="1" destOrd="0" presId="urn:microsoft.com/office/officeart/2005/8/layout/hierarchy1"/>
    <dgm:cxn modelId="{AEAED325-C356-429B-A031-8FF1C3E94F86}" type="presParOf" srcId="{412C70A6-8AEC-4A7B-A2DD-87EC78F34D49}" destId="{54518EB6-40C8-4F88-AB86-14108AA1D75A}" srcOrd="1" destOrd="0" presId="urn:microsoft.com/office/officeart/2005/8/layout/hierarchy1"/>
    <dgm:cxn modelId="{5C2618E7-7CDB-4521-886B-8635BD1F34B7}" type="presParOf" srcId="{7C4E6D18-6752-4CAD-9DFC-0360F069D27D}" destId="{26B5C17B-8450-43B9-A871-54F90D8E649F}" srcOrd="2" destOrd="0" presId="urn:microsoft.com/office/officeart/2005/8/layout/hierarchy1"/>
    <dgm:cxn modelId="{B008CA5A-1506-4C30-B0C2-AA97A61CADE7}" type="presParOf" srcId="{7C4E6D18-6752-4CAD-9DFC-0360F069D27D}" destId="{73A4BCE6-476E-4E97-93E6-E0748DEA7C0A}" srcOrd="3" destOrd="0" presId="urn:microsoft.com/office/officeart/2005/8/layout/hierarchy1"/>
    <dgm:cxn modelId="{5EF05DBC-DD16-49F2-8F75-D4DEAE5454ED}" type="presParOf" srcId="{73A4BCE6-476E-4E97-93E6-E0748DEA7C0A}" destId="{DEFDD62F-8F2E-44D8-94C5-0991A4878A23}" srcOrd="0" destOrd="0" presId="urn:microsoft.com/office/officeart/2005/8/layout/hierarchy1"/>
    <dgm:cxn modelId="{48695842-55B0-40AC-8981-7E96F554E62C}" type="presParOf" srcId="{DEFDD62F-8F2E-44D8-94C5-0991A4878A23}" destId="{4FBDA0FE-57D2-4FBF-95F4-8E34B4634DBC}" srcOrd="0" destOrd="0" presId="urn:microsoft.com/office/officeart/2005/8/layout/hierarchy1"/>
    <dgm:cxn modelId="{40AA75E9-2A43-4EA4-9D80-039782F7FEB7}" type="presParOf" srcId="{DEFDD62F-8F2E-44D8-94C5-0991A4878A23}" destId="{809D6134-5E31-4266-BF9C-1058AA7B863D}" srcOrd="1" destOrd="0" presId="urn:microsoft.com/office/officeart/2005/8/layout/hierarchy1"/>
    <dgm:cxn modelId="{EC885A26-1232-47E8-BB00-B193D77F7ECA}" type="presParOf" srcId="{73A4BCE6-476E-4E97-93E6-E0748DEA7C0A}" destId="{C41BB30B-B84F-4317-ABFE-D85547047E6D}" srcOrd="1" destOrd="0" presId="urn:microsoft.com/office/officeart/2005/8/layout/hierarchy1"/>
    <dgm:cxn modelId="{E3467780-E9E1-4F24-87C3-62D6D49D1237}" type="presParOf" srcId="{7C4E6D18-6752-4CAD-9DFC-0360F069D27D}" destId="{29927FFA-5AF1-4005-994E-EF372AAB4425}" srcOrd="4" destOrd="0" presId="urn:microsoft.com/office/officeart/2005/8/layout/hierarchy1"/>
    <dgm:cxn modelId="{7FDE3E27-B974-430E-A1E0-6E0C0ECA21C3}" type="presParOf" srcId="{7C4E6D18-6752-4CAD-9DFC-0360F069D27D}" destId="{9A42F0B8-D124-475A-9E44-C9BDE7F350F8}" srcOrd="5" destOrd="0" presId="urn:microsoft.com/office/officeart/2005/8/layout/hierarchy1"/>
    <dgm:cxn modelId="{8544DFC6-0251-447B-8148-C632B8CDB1FA}" type="presParOf" srcId="{9A42F0B8-D124-475A-9E44-C9BDE7F350F8}" destId="{294170E7-DE0B-42F2-B46F-256BB2323C60}" srcOrd="0" destOrd="0" presId="urn:microsoft.com/office/officeart/2005/8/layout/hierarchy1"/>
    <dgm:cxn modelId="{6D0C1677-27CC-4590-A670-6D153BC6730A}" type="presParOf" srcId="{294170E7-DE0B-42F2-B46F-256BB2323C60}" destId="{911F1D99-82BD-485C-A775-3A73B7C7FD24}" srcOrd="0" destOrd="0" presId="urn:microsoft.com/office/officeart/2005/8/layout/hierarchy1"/>
    <dgm:cxn modelId="{23F4A7C4-431D-4EBB-AC51-8E47979E3CAF}" type="presParOf" srcId="{294170E7-DE0B-42F2-B46F-256BB2323C60}" destId="{C11FBED5-17D1-49D3-9452-C277170B8298}" srcOrd="1" destOrd="0" presId="urn:microsoft.com/office/officeart/2005/8/layout/hierarchy1"/>
    <dgm:cxn modelId="{7F857E6D-E962-4947-8BF3-DA2AA2EABF28}" type="presParOf" srcId="{9A42F0B8-D124-475A-9E44-C9BDE7F350F8}" destId="{AE8D8807-BB53-4480-8C48-B21C6D7F614C}" srcOrd="1" destOrd="0" presId="urn:microsoft.com/office/officeart/2005/8/layout/hierarchy1"/>
    <dgm:cxn modelId="{29C59283-947C-4F6B-AF1C-2E169DD4F020}" type="presParOf" srcId="{7C4E6D18-6752-4CAD-9DFC-0360F069D27D}" destId="{269E58E2-44A3-4DB4-ACFE-72296B1037B6}" srcOrd="6" destOrd="0" presId="urn:microsoft.com/office/officeart/2005/8/layout/hierarchy1"/>
    <dgm:cxn modelId="{9B401089-01D3-45BA-B69B-623EFAECF5B6}" type="presParOf" srcId="{7C4E6D18-6752-4CAD-9DFC-0360F069D27D}" destId="{74825882-F082-47E0-B51C-911185E3CA27}" srcOrd="7" destOrd="0" presId="urn:microsoft.com/office/officeart/2005/8/layout/hierarchy1"/>
    <dgm:cxn modelId="{F3F607E0-D656-42EB-A509-4A1FDAD02C26}" type="presParOf" srcId="{74825882-F082-47E0-B51C-911185E3CA27}" destId="{E99726EB-D917-488F-9238-65895FBA9F8F}" srcOrd="0" destOrd="0" presId="urn:microsoft.com/office/officeart/2005/8/layout/hierarchy1"/>
    <dgm:cxn modelId="{CB2789BF-4F52-4885-8080-5E7F9212828C}" type="presParOf" srcId="{E99726EB-D917-488F-9238-65895FBA9F8F}" destId="{6B548AC8-141E-4A4F-8D0A-3911ECF3D637}" srcOrd="0" destOrd="0" presId="urn:microsoft.com/office/officeart/2005/8/layout/hierarchy1"/>
    <dgm:cxn modelId="{EBB824FC-A942-4697-ACF8-1C894A28C6AE}" type="presParOf" srcId="{E99726EB-D917-488F-9238-65895FBA9F8F}" destId="{6F4126C4-F8DF-4ED2-A474-D4A87F4BF73D}" srcOrd="1" destOrd="0" presId="urn:microsoft.com/office/officeart/2005/8/layout/hierarchy1"/>
    <dgm:cxn modelId="{8A8DC933-6CDC-4C6F-8521-E89843760D64}" type="presParOf" srcId="{74825882-F082-47E0-B51C-911185E3CA27}" destId="{EC526830-9D74-431C-8746-9FD1AE3444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E58E2-44A3-4DB4-ACFE-72296B1037B6}">
      <dsp:nvSpPr>
        <dsp:cNvPr id="0" name=""/>
        <dsp:cNvSpPr/>
      </dsp:nvSpPr>
      <dsp:spPr>
        <a:xfrm>
          <a:off x="4468618" y="1907608"/>
          <a:ext cx="2239930" cy="355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50"/>
              </a:lnTo>
              <a:lnTo>
                <a:pt x="2239930" y="242150"/>
              </a:lnTo>
              <a:lnTo>
                <a:pt x="2239930" y="35533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27FFA-5AF1-4005-994E-EF372AAB4425}">
      <dsp:nvSpPr>
        <dsp:cNvPr id="0" name=""/>
        <dsp:cNvSpPr/>
      </dsp:nvSpPr>
      <dsp:spPr>
        <a:xfrm>
          <a:off x="4468618" y="1907608"/>
          <a:ext cx="746643" cy="355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50"/>
              </a:lnTo>
              <a:lnTo>
                <a:pt x="746643" y="242150"/>
              </a:lnTo>
              <a:lnTo>
                <a:pt x="746643" y="35533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5C17B-8450-43B9-A871-54F90D8E649F}">
      <dsp:nvSpPr>
        <dsp:cNvPr id="0" name=""/>
        <dsp:cNvSpPr/>
      </dsp:nvSpPr>
      <dsp:spPr>
        <a:xfrm>
          <a:off x="3721975" y="1907608"/>
          <a:ext cx="746643" cy="355334"/>
        </a:xfrm>
        <a:custGeom>
          <a:avLst/>
          <a:gdLst/>
          <a:ahLst/>
          <a:cxnLst/>
          <a:rect l="0" t="0" r="0" b="0"/>
          <a:pathLst>
            <a:path>
              <a:moveTo>
                <a:pt x="746643" y="0"/>
              </a:moveTo>
              <a:lnTo>
                <a:pt x="746643" y="242150"/>
              </a:lnTo>
              <a:lnTo>
                <a:pt x="0" y="242150"/>
              </a:lnTo>
              <a:lnTo>
                <a:pt x="0" y="35533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45D2C-736A-4EC9-9600-18E9EA9A31A6}">
      <dsp:nvSpPr>
        <dsp:cNvPr id="0" name=""/>
        <dsp:cNvSpPr/>
      </dsp:nvSpPr>
      <dsp:spPr>
        <a:xfrm>
          <a:off x="2228688" y="1907608"/>
          <a:ext cx="2239930" cy="355334"/>
        </a:xfrm>
        <a:custGeom>
          <a:avLst/>
          <a:gdLst/>
          <a:ahLst/>
          <a:cxnLst/>
          <a:rect l="0" t="0" r="0" b="0"/>
          <a:pathLst>
            <a:path>
              <a:moveTo>
                <a:pt x="2239930" y="0"/>
              </a:moveTo>
              <a:lnTo>
                <a:pt x="2239930" y="242150"/>
              </a:lnTo>
              <a:lnTo>
                <a:pt x="0" y="242150"/>
              </a:lnTo>
              <a:lnTo>
                <a:pt x="0" y="35533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AE9B4-3FF1-47B6-8247-D570DCA4DBF9}">
      <dsp:nvSpPr>
        <dsp:cNvPr id="0" name=""/>
        <dsp:cNvSpPr/>
      </dsp:nvSpPr>
      <dsp:spPr>
        <a:xfrm>
          <a:off x="3207300" y="776443"/>
          <a:ext cx="1261318" cy="355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50"/>
              </a:lnTo>
              <a:lnTo>
                <a:pt x="1261318" y="242150"/>
              </a:lnTo>
              <a:lnTo>
                <a:pt x="1261318" y="35533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51E9E-A577-4862-8F8F-7ABAEF0B4282}">
      <dsp:nvSpPr>
        <dsp:cNvPr id="0" name=""/>
        <dsp:cNvSpPr/>
      </dsp:nvSpPr>
      <dsp:spPr>
        <a:xfrm>
          <a:off x="2095308" y="776443"/>
          <a:ext cx="1111992" cy="355334"/>
        </a:xfrm>
        <a:custGeom>
          <a:avLst/>
          <a:gdLst/>
          <a:ahLst/>
          <a:cxnLst/>
          <a:rect l="0" t="0" r="0" b="0"/>
          <a:pathLst>
            <a:path>
              <a:moveTo>
                <a:pt x="1111992" y="0"/>
              </a:moveTo>
              <a:lnTo>
                <a:pt x="1111992" y="242150"/>
              </a:lnTo>
              <a:lnTo>
                <a:pt x="0" y="242150"/>
              </a:lnTo>
              <a:lnTo>
                <a:pt x="0" y="35533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937FC-1373-4C2C-BCC7-E174521A1DCF}">
      <dsp:nvSpPr>
        <dsp:cNvPr id="0" name=""/>
        <dsp:cNvSpPr/>
      </dsp:nvSpPr>
      <dsp:spPr>
        <a:xfrm>
          <a:off x="2596410" y="613"/>
          <a:ext cx="1221780" cy="775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C4F15C-5E09-4420-A711-D5023A79B1E2}">
      <dsp:nvSpPr>
        <dsp:cNvPr id="0" name=""/>
        <dsp:cNvSpPr/>
      </dsp:nvSpPr>
      <dsp:spPr>
        <a:xfrm>
          <a:off x="2732163" y="129578"/>
          <a:ext cx="1221780" cy="7758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Термин</a:t>
          </a:r>
        </a:p>
      </dsp:txBody>
      <dsp:txXfrm>
        <a:off x="2754886" y="152301"/>
        <a:ext cx="1176334" cy="730384"/>
      </dsp:txXfrm>
    </dsp:sp>
    <dsp:sp modelId="{45B70335-81F4-458A-9756-E619704CA742}">
      <dsp:nvSpPr>
        <dsp:cNvPr id="0" name=""/>
        <dsp:cNvSpPr/>
      </dsp:nvSpPr>
      <dsp:spPr>
        <a:xfrm>
          <a:off x="969743" y="1131777"/>
          <a:ext cx="2251130" cy="775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1FBFDF-7286-476E-8D1F-5953E8462B34}">
      <dsp:nvSpPr>
        <dsp:cNvPr id="0" name=""/>
        <dsp:cNvSpPr/>
      </dsp:nvSpPr>
      <dsp:spPr>
        <a:xfrm>
          <a:off x="1105496" y="1260743"/>
          <a:ext cx="2251130" cy="7758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/>
            <a:t>Родовое понятие?</a:t>
          </a:r>
        </a:p>
      </dsp:txBody>
      <dsp:txXfrm>
        <a:off x="1128219" y="1283466"/>
        <a:ext cx="2205684" cy="730384"/>
      </dsp:txXfrm>
    </dsp:sp>
    <dsp:sp modelId="{F9732343-7F61-4869-B2CF-A437784D0BE5}">
      <dsp:nvSpPr>
        <dsp:cNvPr id="0" name=""/>
        <dsp:cNvSpPr/>
      </dsp:nvSpPr>
      <dsp:spPr>
        <a:xfrm>
          <a:off x="3492379" y="1131777"/>
          <a:ext cx="1952478" cy="775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BE6DA0-0B73-46AC-AE8D-C9D2A7B6AB15}">
      <dsp:nvSpPr>
        <dsp:cNvPr id="0" name=""/>
        <dsp:cNvSpPr/>
      </dsp:nvSpPr>
      <dsp:spPr>
        <a:xfrm>
          <a:off x="3628133" y="1260743"/>
          <a:ext cx="1952478" cy="7758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/>
            <a:t>Видовые отличия?</a:t>
          </a:r>
        </a:p>
      </dsp:txBody>
      <dsp:txXfrm>
        <a:off x="3650856" y="1283466"/>
        <a:ext cx="1907032" cy="730384"/>
      </dsp:txXfrm>
    </dsp:sp>
    <dsp:sp modelId="{33177D47-E6D9-44F8-9C7C-A2F309E047A7}">
      <dsp:nvSpPr>
        <dsp:cNvPr id="0" name=""/>
        <dsp:cNvSpPr/>
      </dsp:nvSpPr>
      <dsp:spPr>
        <a:xfrm>
          <a:off x="1617798" y="2262942"/>
          <a:ext cx="1221780" cy="775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514EF6-A19F-4254-BB87-F109F359747F}">
      <dsp:nvSpPr>
        <dsp:cNvPr id="0" name=""/>
        <dsp:cNvSpPr/>
      </dsp:nvSpPr>
      <dsp:spPr>
        <a:xfrm>
          <a:off x="1753551" y="2391908"/>
          <a:ext cx="1221780" cy="7758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1.</a:t>
          </a:r>
        </a:p>
      </dsp:txBody>
      <dsp:txXfrm>
        <a:off x="1776274" y="2414631"/>
        <a:ext cx="1176334" cy="730384"/>
      </dsp:txXfrm>
    </dsp:sp>
    <dsp:sp modelId="{4FBDA0FE-57D2-4FBF-95F4-8E34B4634DBC}">
      <dsp:nvSpPr>
        <dsp:cNvPr id="0" name=""/>
        <dsp:cNvSpPr/>
      </dsp:nvSpPr>
      <dsp:spPr>
        <a:xfrm>
          <a:off x="3111085" y="2262942"/>
          <a:ext cx="1221780" cy="775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9D6134-5E31-4266-BF9C-1058AA7B863D}">
      <dsp:nvSpPr>
        <dsp:cNvPr id="0" name=""/>
        <dsp:cNvSpPr/>
      </dsp:nvSpPr>
      <dsp:spPr>
        <a:xfrm>
          <a:off x="3246838" y="2391908"/>
          <a:ext cx="1221780" cy="7758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2.</a:t>
          </a:r>
        </a:p>
      </dsp:txBody>
      <dsp:txXfrm>
        <a:off x="3269561" y="2414631"/>
        <a:ext cx="1176334" cy="730384"/>
      </dsp:txXfrm>
    </dsp:sp>
    <dsp:sp modelId="{911F1D99-82BD-485C-A775-3A73B7C7FD24}">
      <dsp:nvSpPr>
        <dsp:cNvPr id="0" name=""/>
        <dsp:cNvSpPr/>
      </dsp:nvSpPr>
      <dsp:spPr>
        <a:xfrm>
          <a:off x="4604372" y="2262942"/>
          <a:ext cx="1221780" cy="775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1FBED5-17D1-49D3-9452-C277170B8298}">
      <dsp:nvSpPr>
        <dsp:cNvPr id="0" name=""/>
        <dsp:cNvSpPr/>
      </dsp:nvSpPr>
      <dsp:spPr>
        <a:xfrm>
          <a:off x="4740125" y="2391908"/>
          <a:ext cx="1221780" cy="7758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…..</a:t>
          </a:r>
        </a:p>
      </dsp:txBody>
      <dsp:txXfrm>
        <a:off x="4762848" y="2414631"/>
        <a:ext cx="1176334" cy="730384"/>
      </dsp:txXfrm>
    </dsp:sp>
    <dsp:sp modelId="{6B548AC8-141E-4A4F-8D0A-3911ECF3D637}">
      <dsp:nvSpPr>
        <dsp:cNvPr id="0" name=""/>
        <dsp:cNvSpPr/>
      </dsp:nvSpPr>
      <dsp:spPr>
        <a:xfrm>
          <a:off x="6097659" y="2262942"/>
          <a:ext cx="1221780" cy="775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4126C4-F8DF-4ED2-A474-D4A87F4BF73D}">
      <dsp:nvSpPr>
        <dsp:cNvPr id="0" name=""/>
        <dsp:cNvSpPr/>
      </dsp:nvSpPr>
      <dsp:spPr>
        <a:xfrm>
          <a:off x="6233412" y="2391908"/>
          <a:ext cx="1221780" cy="7758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</a:t>
          </a:r>
          <a:endParaRPr lang="ru-RU" sz="2000" kern="1200" dirty="0"/>
        </a:p>
      </dsp:txBody>
      <dsp:txXfrm>
        <a:off x="6256135" y="2414631"/>
        <a:ext cx="1176334" cy="730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E2DAD-1DC6-4739-B70A-9B7F9A3D9E7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70C47-1E70-4DBE-839C-2604189E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97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5E672-BC2A-4C1A-8480-55F317E3FA0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8C46-C1B1-484A-AD93-7B658A2F9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4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8C46-C1B1-484A-AD93-7B658A2F97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865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3DE1-2592-4683-9AE2-74CFC28EAFD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128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3DE1-2592-4683-9AE2-74CFC28EAFD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101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3DE1-2592-4683-9AE2-74CFC28EAFDA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07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8C46-C1B1-484A-AD93-7B658A2F97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71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E1BCD-A07F-4E8B-9B6E-7C52D489A5A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15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8C46-C1B1-484A-AD93-7B658A2F977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4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8C46-C1B1-484A-AD93-7B658A2F977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39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8C46-C1B1-484A-AD93-7B658A2F977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3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8C46-C1B1-484A-AD93-7B658A2F977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56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8C46-C1B1-484A-AD93-7B658A2F977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0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8C46-C1B1-484A-AD93-7B658A2F97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31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8C46-C1B1-484A-AD93-7B658A2F977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9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8C46-C1B1-484A-AD93-7B658A2F97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9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3DE1-2592-4683-9AE2-74CFC28EAFD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5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3DE1-2592-4683-9AE2-74CFC28EAFD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910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3DE1-2592-4683-9AE2-74CFC28EAFD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19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3DE1-2592-4683-9AE2-74CFC28EAFD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46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3DE1-2592-4683-9AE2-74CFC28EAFD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592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3DE1-2592-4683-9AE2-74CFC28EAFD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81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C246-9CBB-44BE-921F-21F280C5EDC0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2B6F-076F-49FD-B382-9A9AA07A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7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C246-9CBB-44BE-921F-21F280C5EDC0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2B6F-076F-49FD-B382-9A9AA07A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0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C246-9CBB-44BE-921F-21F280C5EDC0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2B6F-076F-49FD-B382-9A9AA07A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4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C246-9CBB-44BE-921F-21F280C5EDC0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2B6F-076F-49FD-B382-9A9AA07A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6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C246-9CBB-44BE-921F-21F280C5EDC0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2B6F-076F-49FD-B382-9A9AA07A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5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C246-9CBB-44BE-921F-21F280C5EDC0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2B6F-076F-49FD-B382-9A9AA07A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4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C246-9CBB-44BE-921F-21F280C5EDC0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2B6F-076F-49FD-B382-9A9AA07A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C246-9CBB-44BE-921F-21F280C5EDC0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2B6F-076F-49FD-B382-9A9AA07A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6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C246-9CBB-44BE-921F-21F280C5EDC0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2B6F-076F-49FD-B382-9A9AA07A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9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C246-9CBB-44BE-921F-21F280C5EDC0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2B6F-076F-49FD-B382-9A9AA07A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7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C246-9CBB-44BE-921F-21F280C5EDC0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2B6F-076F-49FD-B382-9A9AA07A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8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C246-9CBB-44BE-921F-21F280C5EDC0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32B6F-076F-49FD-B382-9A9AA07A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7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816" y="3694548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«Построение мотивирующей модели обучения, основанной на качественном содержании и цифровой системе оценки уровня знаний и умений обучающихся»</a:t>
            </a:r>
            <a:br>
              <a:rPr lang="ru-RU" sz="3200" b="1" dirty="0">
                <a:solidFill>
                  <a:schemeClr val="accent1"/>
                </a:solidFill>
              </a:rPr>
            </a:b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4107"/>
            <a:ext cx="5210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9552" y="2428439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95536" y="600044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/>
              <a:t>Безносова</a:t>
            </a:r>
            <a:r>
              <a:rPr lang="ru-RU" dirty="0"/>
              <a:t> Ольга Юрьевна, Кудрявцева Марина Анатольевна,</a:t>
            </a:r>
            <a:endParaRPr lang="en-US" dirty="0"/>
          </a:p>
          <a:p>
            <a:pPr algn="r"/>
            <a:r>
              <a:rPr lang="ru-RU" dirty="0"/>
              <a:t> ст. методисты ГБПОУИО «ИАТ»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0490"/>
            <a:ext cx="1240010" cy="124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90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496944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076800"/>
              </p:ext>
            </p:extLst>
          </p:nvPr>
        </p:nvGraphicFramePr>
        <p:xfrm>
          <a:off x="359532" y="1412776"/>
          <a:ext cx="8424936" cy="4780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3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Вектор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Родовое понятие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Математический объект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Видовые отличия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направление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 в виде отрезка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Одна из характеристик физической величины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 физики)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математики: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Вектор – это математический объект, который имеет направление и представлен в виде отрезка.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физики: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Вектор – это математический объект, который имеет направление и представлен в виде отрезка,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является одной из характеристик физической величины.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7504" y="98359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  <a:cs typeface="Times New Roman" panose="02020603050405020304" pitchFamily="18" charset="0"/>
              </a:rPr>
              <a:t>Примеры разобранных терминов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cs typeface="Times New Roman" panose="02020603050405020304" pitchFamily="18" charset="0"/>
              </a:rPr>
              <a:t>(разные видовые отличия, но есть общее)</a:t>
            </a:r>
          </a:p>
        </p:txBody>
      </p:sp>
    </p:spTree>
    <p:extLst>
      <p:ext uri="{BB962C8B-B14F-4D97-AF65-F5344CB8AC3E}">
        <p14:creationId xmlns:p14="http://schemas.microsoft.com/office/powerpoint/2010/main" val="310837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496944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730"/>
              </p:ext>
            </p:extLst>
          </p:nvPr>
        </p:nvGraphicFramePr>
        <p:xfrm>
          <a:off x="395536" y="1281702"/>
          <a:ext cx="8424936" cy="4788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3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Рекомбинация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Родовое понятие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процесс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Видовые отличия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Для физики: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Исчезновение пары свободных носителей противоположного заряда с выделением энергии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Для биологии: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Перемешивание генов в ряду поколений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физики: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Рекомбинация – это процесс исчезновения пары свободных носителей противоположного заряда с выделением энергии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биологии: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Рекомбинация – это процесс перемешивания генов в ряду поколений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85849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  <a:cs typeface="Times New Roman" panose="02020603050405020304" pitchFamily="18" charset="0"/>
              </a:rPr>
              <a:t>Примеры разобранных терминов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cs typeface="Times New Roman" panose="02020603050405020304" pitchFamily="18" charset="0"/>
              </a:rPr>
              <a:t>(разные видовые отличия)</a:t>
            </a:r>
          </a:p>
        </p:txBody>
      </p:sp>
    </p:spTree>
    <p:extLst>
      <p:ext uri="{BB962C8B-B14F-4D97-AF65-F5344CB8AC3E}">
        <p14:creationId xmlns:p14="http://schemas.microsoft.com/office/powerpoint/2010/main" val="34548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496944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71789"/>
              </p:ext>
            </p:extLst>
          </p:nvPr>
        </p:nvGraphicFramePr>
        <p:xfrm>
          <a:off x="395536" y="1412776"/>
          <a:ext cx="8496944" cy="5139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Отладка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Родовое понятие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Процесс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Видовые отличия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Исправления пользователем синтаксических, логических и математических ошибок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2.1 Выявленных отладчиком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или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2.2</a:t>
                      </a:r>
                      <a:r>
                        <a:rPr lang="ru-RU" sz="2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ыявленных на этапе тестирования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Отладка – это процесс исправления пользователем синтаксических, логических и математических ошибок, выявленных отладчиком или выявленных на этапе тестирования.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115098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  <a:cs typeface="Times New Roman" panose="02020603050405020304" pitchFamily="18" charset="0"/>
              </a:rPr>
              <a:t>Примеры разобранных терминов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cs typeface="Times New Roman" panose="02020603050405020304" pitchFamily="18" charset="0"/>
              </a:rPr>
              <a:t>(видовые отличия через союз «или»)</a:t>
            </a:r>
          </a:p>
        </p:txBody>
      </p:sp>
    </p:spTree>
    <p:extLst>
      <p:ext uri="{BB962C8B-B14F-4D97-AF65-F5344CB8AC3E}">
        <p14:creationId xmlns:p14="http://schemas.microsoft.com/office/powerpoint/2010/main" val="204017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115098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  <a:cs typeface="Times New Roman" panose="02020603050405020304" pitchFamily="18" charset="0"/>
              </a:rPr>
              <a:t>Модуль «Электронный глоссарий» </a:t>
            </a:r>
            <a:endParaRPr lang="en-US" sz="36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  <a:cs typeface="Times New Roman" panose="02020603050405020304" pitchFamily="18" charset="0"/>
              </a:rPr>
              <a:t>ИАС «</a:t>
            </a:r>
            <a:r>
              <a:rPr lang="ru-RU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ИркАТ</a:t>
            </a:r>
            <a:r>
              <a:rPr lang="ru-RU" sz="3600" dirty="0">
                <a:solidFill>
                  <a:schemeClr val="bg1"/>
                </a:solidFill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chemeClr val="bg1"/>
              </a:solidFill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998" y="994004"/>
            <a:ext cx="8663057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+mj-lt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D2B028-B520-4672-807B-483067AC5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"/>
          <a:stretch/>
        </p:blipFill>
        <p:spPr>
          <a:xfrm>
            <a:off x="437118" y="1484784"/>
            <a:ext cx="7375242" cy="4184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DC3B4F-62EF-4CBA-B23F-A965C4464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5005687"/>
            <a:ext cx="5492199" cy="1716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266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933" y="1412776"/>
            <a:ext cx="8496944" cy="404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+mj-lt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115098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  <a:cs typeface="Times New Roman" panose="02020603050405020304" pitchFamily="18" charset="0"/>
              </a:rPr>
              <a:t>Режим редактирования термина</a:t>
            </a:r>
            <a:endParaRPr lang="ru-RU" sz="3600" dirty="0">
              <a:solidFill>
                <a:schemeClr val="bg1"/>
              </a:solidFill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0647"/>
            <a:ext cx="6375768" cy="547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716016" y="1665392"/>
            <a:ext cx="3879912" cy="4825601"/>
            <a:chOff x="4716016" y="1665392"/>
            <a:chExt cx="3879912" cy="4825601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665392"/>
              <a:ext cx="3879912" cy="48256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124" y="2242964"/>
              <a:ext cx="321940" cy="169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2986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8281" y="188640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Фрагмент инструментария по формированию РП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0"/>
          <a:stretch/>
        </p:blipFill>
        <p:spPr bwMode="auto">
          <a:xfrm>
            <a:off x="118281" y="1484784"/>
            <a:ext cx="6391204" cy="432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42" y="2204864"/>
            <a:ext cx="5722545" cy="4455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22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1030408" y="44624"/>
            <a:ext cx="7862072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107504" y="61446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Элементы цифрового УМК</a:t>
            </a: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1904044" y="1300726"/>
            <a:ext cx="0" cy="51125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Скругленный прямоугольник 96"/>
          <p:cNvSpPr/>
          <p:nvPr/>
        </p:nvSpPr>
        <p:spPr>
          <a:xfrm>
            <a:off x="2431626" y="3839885"/>
            <a:ext cx="504056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Аннотация к рабочей программе (2017</a:t>
            </a:r>
            <a:r>
              <a:rPr lang="en-US" dirty="0">
                <a:solidFill>
                  <a:schemeClr val="tx1"/>
                </a:solidFill>
              </a:rPr>
              <a:t> - 2020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2368657" y="1385074"/>
            <a:ext cx="504056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Рабочая программа (201</a:t>
            </a: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 – 20</a:t>
            </a:r>
            <a:r>
              <a:rPr lang="en-US" dirty="0">
                <a:solidFill>
                  <a:schemeClr val="tx1"/>
                </a:solidFill>
              </a:rPr>
              <a:t>20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2408100" y="3028918"/>
            <a:ext cx="504056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Фонды оценочных средств (2014 - 20</a:t>
            </a:r>
            <a:r>
              <a:rPr lang="en-US" dirty="0">
                <a:solidFill>
                  <a:schemeClr val="tx1"/>
                </a:solidFill>
              </a:rPr>
              <a:t>20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2408100" y="2236830"/>
            <a:ext cx="504056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Календарно-тематический план (201</a:t>
            </a:r>
            <a:r>
              <a:rPr lang="en-US" dirty="0">
                <a:solidFill>
                  <a:schemeClr val="tx1"/>
                </a:solidFill>
              </a:rPr>
              <a:t>2 - 2020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408100" y="4613094"/>
            <a:ext cx="504056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Методические указания по выполнению СРС (2017</a:t>
            </a:r>
            <a:r>
              <a:rPr lang="en-US" dirty="0">
                <a:solidFill>
                  <a:schemeClr val="tx1"/>
                </a:solidFill>
              </a:rPr>
              <a:t> - 2020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408100" y="5405182"/>
            <a:ext cx="504056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Методические указания по выполнению ЛПР (2019 – 2020 доработка инструмента)</a:t>
            </a: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2408100" y="6125262"/>
            <a:ext cx="504056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Глоссарий (2019 -2020 создание и апробация инструмента)</a:t>
            </a:r>
          </a:p>
        </p:txBody>
      </p:sp>
      <p:cxnSp>
        <p:nvCxnSpPr>
          <p:cNvPr id="104" name="Прямая соединительная линия 103"/>
          <p:cNvCxnSpPr>
            <a:endCxn id="97" idx="1"/>
          </p:cNvCxnSpPr>
          <p:nvPr/>
        </p:nvCxnSpPr>
        <p:spPr>
          <a:xfrm>
            <a:off x="1874617" y="4127917"/>
            <a:ext cx="55700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1904044" y="2524862"/>
            <a:ext cx="5040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1904044" y="3316950"/>
            <a:ext cx="5040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1904044" y="4901126"/>
            <a:ext cx="5040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>
            <a:endCxn id="102" idx="1"/>
          </p:cNvCxnSpPr>
          <p:nvPr/>
        </p:nvCxnSpPr>
        <p:spPr>
          <a:xfrm>
            <a:off x="1874617" y="5693214"/>
            <a:ext cx="53348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1904044" y="6413294"/>
            <a:ext cx="5040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endCxn id="98" idx="1"/>
          </p:cNvCxnSpPr>
          <p:nvPr/>
        </p:nvCxnSpPr>
        <p:spPr>
          <a:xfrm>
            <a:off x="1904044" y="1673106"/>
            <a:ext cx="46461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347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1484784"/>
            <a:ext cx="7344816" cy="7741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Доступность материалов </a:t>
            </a:r>
          </a:p>
        </p:txBody>
      </p:sp>
      <p:pic>
        <p:nvPicPr>
          <p:cNvPr id="8" name="Picture 2" descr="https://santeh59.ru/uploads/s/d/z/g/dzg7jzlfzdlo/img/full_b2lzBKt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07240"/>
            <a:ext cx="1876336" cy="17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thumbs.dreamstime.com/b/%D0%BC%D0%BE-%D0%BE-%D0%BE%D0%B9-%D1%87%D0%B5-%D0%BE%D0%B2%D0%B5%D0%BA-%D1%81-%D0%BC%D0%BE%D0%B1%D0%B8-%D1%8C%D0%BD%D1%8B%D0%BC-%D1%82%D0%B5-%D0%B5%D1%84%D0%BE%D0%BD%D0%BE%D0%BC-436687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83" y="4266755"/>
            <a:ext cx="1588364" cy="187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thumbs.dreamstime.com/b/%D0%BC%D0%BE-%D0%BE-%D0%BE%D0%B9-%D1%87%D0%B5-%D0%BE%D0%B2%D0%B5%D0%BA-%D1%81-%D0%BA%D0%BE%D0%BC%D0%BF%D1%8C%D1%82%D0%B5%D1%80-%D0%BA%D0%BD%D0%B8%D0%B6%D0%BA%D0%BE%D0%B9-%D0%B2-%D0%BF%D0%B0%D1%80%D0%BA%D0%B5-393759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37539" y="2708819"/>
            <a:ext cx="1684830" cy="14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s://avatars.mds.yandex.net/get-pdb/921063/3aebd9cb-2607-4387-a4be-6a902ae38241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819"/>
            <a:ext cx="1148520" cy="151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st2.depositphotos.com/4735557/7149/v/950/depositphotos_71494977-stock-illustration-programmer-and-proce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2912"/>
            <a:ext cx="2304256" cy="24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18281" y="188640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Основные направления, усиливающие мотивацию </a:t>
            </a:r>
          </a:p>
        </p:txBody>
      </p:sp>
    </p:spTree>
    <p:extLst>
      <p:ext uri="{BB962C8B-B14F-4D97-AF65-F5344CB8AC3E}">
        <p14:creationId xmlns:p14="http://schemas.microsoft.com/office/powerpoint/2010/main" val="2300206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84003" y="116632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Рейтинг терминов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5536" y="1340768"/>
            <a:ext cx="5180669" cy="4112655"/>
            <a:chOff x="395536" y="1340768"/>
            <a:chExt cx="5180669" cy="4112655"/>
          </a:xfrm>
        </p:grpSpPr>
        <p:pic>
          <p:nvPicPr>
            <p:cNvPr id="1026" name="Picture 2" descr="X:\Чернигов П.Н\картинка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340768"/>
              <a:ext cx="5180669" cy="411265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51437" y="1787759"/>
              <a:ext cx="57600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500" b="1" dirty="0">
                  <a:solidFill>
                    <a:srgbClr val="6ABAD0"/>
                  </a:solidFill>
                </a:rPr>
                <a:t>Личный диск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283968" y="2783924"/>
            <a:ext cx="4614520" cy="3893616"/>
            <a:chOff x="4283968" y="2783924"/>
            <a:chExt cx="4614520" cy="389361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58"/>
            <a:stretch/>
          </p:blipFill>
          <p:spPr bwMode="auto">
            <a:xfrm>
              <a:off x="4283968" y="2783924"/>
              <a:ext cx="4614520" cy="38936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00"/>
            <a:stretch/>
          </p:blipFill>
          <p:spPr bwMode="auto">
            <a:xfrm>
              <a:off x="7804396" y="4222400"/>
              <a:ext cx="756871" cy="2155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9861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0452" y="1484784"/>
            <a:ext cx="788739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Целеполагание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6970" y="2708920"/>
            <a:ext cx="79208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flipH="1">
            <a:off x="550452" y="2708920"/>
            <a:ext cx="306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Ожидаемые результаты:</a:t>
            </a:r>
          </a:p>
        </p:txBody>
      </p:sp>
      <p:pic>
        <p:nvPicPr>
          <p:cNvPr id="11" name="Picture 4" descr="https://tamtam-download.ru/wp-content/uploads/2017/08/tamtam-registrac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073" y="2852936"/>
            <a:ext cx="650482" cy="65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tamtam-download.ru/wp-content/uploads/2017/08/tamtam-registrac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77" y="2852936"/>
            <a:ext cx="650482" cy="65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tamtam-download.ru/wp-content/uploads/2017/08/tamtam-registrac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474" y="2852936"/>
            <a:ext cx="650482" cy="65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2" y="3789040"/>
            <a:ext cx="7798602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18281" y="116632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Основные направления, усиливающие мотивацию </a:t>
            </a:r>
          </a:p>
        </p:txBody>
      </p:sp>
    </p:spTree>
    <p:extLst>
      <p:ext uri="{BB962C8B-B14F-4D97-AF65-F5344CB8AC3E}">
        <p14:creationId xmlns:p14="http://schemas.microsoft.com/office/powerpoint/2010/main" val="235940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7504" y="44624"/>
            <a:ext cx="8928992" cy="10801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Проблемы профессионального образования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95175" y="1988840"/>
            <a:ext cx="8948825" cy="3888432"/>
            <a:chOff x="195175" y="1988840"/>
            <a:chExt cx="8948825" cy="388843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75" y="1988840"/>
              <a:ext cx="8948825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094474" y="4509120"/>
              <a:ext cx="3960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23821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1340768"/>
            <a:ext cx="828092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Визуализация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724228" cy="175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552" y="2348880"/>
            <a:ext cx="8280920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flipH="1">
            <a:off x="539552" y="22768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Теоретический блок: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08" y="4250365"/>
            <a:ext cx="3313276" cy="24910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07504" y="116632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Основные направления, усиливающие мотивацию </a:t>
            </a:r>
          </a:p>
        </p:txBody>
      </p:sp>
    </p:spTree>
    <p:extLst>
      <p:ext uri="{BB962C8B-B14F-4D97-AF65-F5344CB8AC3E}">
        <p14:creationId xmlns:p14="http://schemas.microsoft.com/office/powerpoint/2010/main" val="386733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12679" y="1484784"/>
            <a:ext cx="7918641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Дифференциация заданий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9" y="2620788"/>
            <a:ext cx="7918641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7504" y="116632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Основные направления, усиливающие мотивацию </a:t>
            </a:r>
          </a:p>
        </p:txBody>
      </p:sp>
    </p:spTree>
    <p:extLst>
      <p:ext uri="{BB962C8B-B14F-4D97-AF65-F5344CB8AC3E}">
        <p14:creationId xmlns:p14="http://schemas.microsoft.com/office/powerpoint/2010/main" val="949475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39552" y="1340768"/>
            <a:ext cx="7992888" cy="7380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chemeClr val="tx2"/>
                </a:solidFill>
              </a:rPr>
              <a:t>Вариативность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504" y="116632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Основные направления, усиливающие мотивацию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064" y="2204864"/>
            <a:ext cx="867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Задание : Составить расчетно-технологическую карту на контур,  указанный преподавателем для</a:t>
            </a:r>
          </a:p>
          <a:p>
            <a:r>
              <a:rPr lang="ru-RU" sz="1600" dirty="0"/>
              <a:t>выданной детали необходимым инструментам.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61" y="2924944"/>
            <a:ext cx="6929478" cy="391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964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7699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7504" y="177147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Тестовые кейсы</a:t>
            </a:r>
          </a:p>
        </p:txBody>
      </p:sp>
    </p:spTree>
    <p:extLst>
      <p:ext uri="{BB962C8B-B14F-4D97-AF65-F5344CB8AC3E}">
        <p14:creationId xmlns:p14="http://schemas.microsoft.com/office/powerpoint/2010/main" val="4109912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61208" y="4125272"/>
            <a:ext cx="2403280" cy="175200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Электронный глоссарий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flipV="1">
            <a:off x="2159731" y="1523898"/>
            <a:ext cx="4824537" cy="576064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15816" y="1523898"/>
            <a:ext cx="3036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Цифровой контент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5234" y="4125273"/>
            <a:ext cx="2162510" cy="1728192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ЛПР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07504" y="177147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Цифровые тестовые пакеты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32406" y="4138228"/>
            <a:ext cx="2191722" cy="1728192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Тестовые кейсы (задания)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393757" y="5001272"/>
            <a:ext cx="1044117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Скругленная соединительная линия 2"/>
          <p:cNvCxnSpPr/>
          <p:nvPr/>
        </p:nvCxnSpPr>
        <p:spPr>
          <a:xfrm rot="10800000" flipV="1">
            <a:off x="448407" y="1872034"/>
            <a:ext cx="1476163" cy="2193134"/>
          </a:xfrm>
          <a:prstGeom prst="curvedConnector2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>
            <a:stCxn id="6" idx="3"/>
          </p:cNvCxnSpPr>
          <p:nvPr/>
        </p:nvCxnSpPr>
        <p:spPr>
          <a:xfrm>
            <a:off x="6984268" y="1811930"/>
            <a:ext cx="1278114" cy="2313342"/>
          </a:xfrm>
          <a:prstGeom prst="curvedConnector2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75829" y="2192725"/>
            <a:ext cx="30321" cy="1812339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469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196752"/>
            <a:ext cx="8821488" cy="53285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95444" y="44624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Примеры тестовых заданий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99187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Вопрос</a:t>
            </a:r>
            <a:r>
              <a:rPr lang="ru-RU" sz="280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ru-RU" sz="3200"/>
              <a:t> Укажите </a:t>
            </a:r>
            <a:r>
              <a:rPr lang="ru-RU" sz="3200" dirty="0"/>
              <a:t>отличия, которые характеризуют термин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05775" y="2564904"/>
            <a:ext cx="3816424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конденсатор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71692" y="3402124"/>
            <a:ext cx="77048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состоит из двух проводников (обкладок), разделённых диэлектриком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1692" y="4194212"/>
            <a:ext cx="77048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служит для накопления заряда и энергии электрического поля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1612" y="3402124"/>
            <a:ext cx="504056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1612" y="4185434"/>
            <a:ext cx="504056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88199" y="5058308"/>
            <a:ext cx="77048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параметром является электрическая ёмкость с малой проводимостью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1612" y="5058308"/>
            <a:ext cx="504056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512" y="5850396"/>
            <a:ext cx="504056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88199" y="5850396"/>
            <a:ext cx="77048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способно находиться в одном из двух устойчивых состояний</a:t>
            </a:r>
          </a:p>
        </p:txBody>
      </p:sp>
    </p:spTree>
    <p:extLst>
      <p:ext uri="{BB962C8B-B14F-4D97-AF65-F5344CB8AC3E}">
        <p14:creationId xmlns:p14="http://schemas.microsoft.com/office/powerpoint/2010/main" val="1755427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306" y="134076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Вопрос: </a:t>
            </a:r>
            <a:r>
              <a:rPr lang="ru-RU" sz="2800" dirty="0"/>
              <a:t>Определите  графическое представление, которое относится к термину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05894" y="2492896"/>
            <a:ext cx="3816424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триггер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58017"/>
            <a:ext cx="2520280" cy="1104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14" y="4772492"/>
            <a:ext cx="2346234" cy="1104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23528" y="492733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48064" y="494477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373691"/>
            <a:ext cx="8640960" cy="5112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3575" y="163959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Примеры тестовых заданий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95135"/>
            <a:ext cx="2520280" cy="1383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323528" y="378904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148064" y="377301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14" y="3378520"/>
            <a:ext cx="1185170" cy="127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48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63788" y="3284984"/>
            <a:ext cx="3600400" cy="15841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мотивирующая модель обучения</a:t>
            </a:r>
          </a:p>
        </p:txBody>
      </p:sp>
      <p:sp>
        <p:nvSpPr>
          <p:cNvPr id="5" name="Стрелка вниз 4"/>
          <p:cNvSpPr/>
          <p:nvPr/>
        </p:nvSpPr>
        <p:spPr>
          <a:xfrm rot="18680336">
            <a:off x="2176306" y="2774823"/>
            <a:ext cx="54006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87038">
            <a:off x="6164414" y="2774822"/>
            <a:ext cx="54006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193958" y="4981137"/>
            <a:ext cx="54006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2720" y="692696"/>
            <a:ext cx="2827112" cy="1905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Инструментарий по формированию оптимального содержания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64188" y="692696"/>
            <a:ext cx="2628292" cy="1905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Автоматизированные  алгоритмы создания цифровых тестовых кейсов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23799" y="692696"/>
            <a:ext cx="2827112" cy="1905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Возможность организации доступа к учебным материалам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193958" y="2674079"/>
            <a:ext cx="54006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31640" y="5661248"/>
            <a:ext cx="624669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Повышение качества выпускника</a:t>
            </a:r>
          </a:p>
        </p:txBody>
      </p:sp>
    </p:spTree>
    <p:extLst>
      <p:ext uri="{BB962C8B-B14F-4D97-AF65-F5344CB8AC3E}">
        <p14:creationId xmlns:p14="http://schemas.microsoft.com/office/powerpoint/2010/main" val="3034403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2694" y="836712"/>
            <a:ext cx="5626968" cy="820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/>
              <a:t>Спасибо за внимание!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987824" y="3638661"/>
            <a:ext cx="2592288" cy="1812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Безносова Ольга Юрьевна</a:t>
            </a:r>
          </a:p>
          <a:p>
            <a:pPr marL="0" indent="0">
              <a:buNone/>
            </a:pPr>
            <a:r>
              <a:rPr lang="ru-RU" dirty="0"/>
              <a:t>Тел.89501308056</a:t>
            </a:r>
          </a:p>
          <a:p>
            <a:pPr marL="0" indent="0">
              <a:buNone/>
            </a:pPr>
            <a:r>
              <a:rPr lang="en-US" dirty="0"/>
              <a:t>email: beznosova@irkat.ru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57" y="-29009"/>
            <a:ext cx="3011981" cy="689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D5E722-10A5-4CD3-962B-FFA867E7C2B6}"/>
              </a:ext>
            </a:extLst>
          </p:cNvPr>
          <p:cNvSpPr txBox="1"/>
          <p:nvPr/>
        </p:nvSpPr>
        <p:spPr>
          <a:xfrm>
            <a:off x="5999805" y="3573016"/>
            <a:ext cx="3326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Кудрявцева Марина Анатольевна</a:t>
            </a:r>
            <a:endParaRPr lang="en-US" sz="2000" dirty="0"/>
          </a:p>
          <a:p>
            <a:r>
              <a:rPr lang="ru-RU" sz="2000" dirty="0"/>
              <a:t>Тел.</a:t>
            </a:r>
            <a:r>
              <a:rPr lang="en-US" sz="2000" dirty="0"/>
              <a:t>89501311824</a:t>
            </a:r>
            <a:endParaRPr lang="ru-RU" sz="2000" dirty="0"/>
          </a:p>
          <a:p>
            <a:r>
              <a:rPr lang="en-US" sz="2000" dirty="0"/>
              <a:t>email: kudryavtsevam@irkat.ru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299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7504" y="116632"/>
            <a:ext cx="8928992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Условия мотивированного освоения </a:t>
            </a:r>
          </a:p>
          <a:p>
            <a:pPr algn="ctr"/>
            <a:r>
              <a:rPr lang="ru-RU" sz="3200" dirty="0"/>
              <a:t>учебного материла</a:t>
            </a:r>
          </a:p>
        </p:txBody>
      </p:sp>
      <p:pic>
        <p:nvPicPr>
          <p:cNvPr id="12" name="Picture 2" descr="https://santeh59.ru/uploads/s/d/z/g/dzg7jzlfzdlo/img/full_b2lzBKt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86591"/>
            <a:ext cx="1832247" cy="166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859637"/>
            <a:ext cx="2046555" cy="204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95536" y="1091138"/>
            <a:ext cx="0" cy="41937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5536" y="1988840"/>
            <a:ext cx="6480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5536" y="5246446"/>
            <a:ext cx="6480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3608" y="1804174"/>
            <a:ext cx="36377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Переработка</a:t>
            </a:r>
          </a:p>
          <a:p>
            <a:r>
              <a:rPr lang="ru-RU" sz="3200" dirty="0"/>
              <a:t> учебного материал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3586" y="4869160"/>
            <a:ext cx="4536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Доступность</a:t>
            </a:r>
            <a:r>
              <a:rPr lang="en-US" sz="3200" dirty="0"/>
              <a:t> </a:t>
            </a:r>
            <a:r>
              <a:rPr lang="ru-RU" sz="3200" dirty="0"/>
              <a:t>материалов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475656" y="3173779"/>
            <a:ext cx="6480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74920" y="3796082"/>
            <a:ext cx="6480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474920" y="4383870"/>
            <a:ext cx="6480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74920" y="2881392"/>
            <a:ext cx="0" cy="15409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93885" y="2881392"/>
            <a:ext cx="340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Структурирование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72048" y="3466167"/>
            <a:ext cx="2622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Визуализация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93885" y="4104011"/>
            <a:ext cx="2151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Экспертиза</a:t>
            </a:r>
          </a:p>
        </p:txBody>
      </p:sp>
    </p:spTree>
    <p:extLst>
      <p:ext uri="{BB962C8B-B14F-4D97-AF65-F5344CB8AC3E}">
        <p14:creationId xmlns:p14="http://schemas.microsoft.com/office/powerpoint/2010/main" val="122086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4187" y="1268760"/>
            <a:ext cx="8294363" cy="26642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подхода к формированию понятийного аппарата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09.02.03 Программирование в компьютерных системах, через создание и внедрение в образовательный процесс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глоссария терминов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4101" y="4149080"/>
            <a:ext cx="8294363" cy="8301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понятийный аппарат специальности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4101" y="5157192"/>
            <a:ext cx="8294363" cy="15002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апробация инструментария по формированию единого понятийного аппарата специальности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7504" y="116632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Решение первой задачи</a:t>
            </a:r>
          </a:p>
        </p:txBody>
      </p:sp>
    </p:spTree>
    <p:extLst>
      <p:ext uri="{BB962C8B-B14F-4D97-AF65-F5344CB8AC3E}">
        <p14:creationId xmlns:p14="http://schemas.microsoft.com/office/powerpoint/2010/main" val="139687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04626"/>
              </p:ext>
            </p:extLst>
          </p:nvPr>
        </p:nvGraphicFramePr>
        <p:xfrm>
          <a:off x="381457" y="2204864"/>
          <a:ext cx="835292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rgbClr val="C00000"/>
                          </a:solidFill>
                        </a:rPr>
                        <a:t>Всего терминов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dirty="0"/>
                        <a:t>3067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371003"/>
              </p:ext>
            </p:extLst>
          </p:nvPr>
        </p:nvGraphicFramePr>
        <p:xfrm>
          <a:off x="389838" y="4221088"/>
          <a:ext cx="843901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6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rgbClr val="C00000"/>
                          </a:solidFill>
                        </a:rPr>
                        <a:t>БОД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rgbClr val="C00000"/>
                          </a:solidFill>
                        </a:rPr>
                        <a:t>ПОД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rgbClr val="C00000"/>
                          </a:solidFill>
                        </a:rPr>
                        <a:t>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rgbClr val="C00000"/>
                          </a:solidFill>
                        </a:rPr>
                        <a:t>ОГСЭ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rgbClr val="C00000"/>
                          </a:solidFill>
                        </a:rPr>
                        <a:t>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rgbClr val="C00000"/>
                          </a:solidFill>
                        </a:rPr>
                        <a:t>МДК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/>
                        <a:t>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339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80112" y="15567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Таблица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0970" y="36450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Таблица 2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07504" y="164416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Перечень терминов специальности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08564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5536" y="260648"/>
            <a:ext cx="8496944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71031"/>
              </p:ext>
            </p:extLst>
          </p:nvPr>
        </p:nvGraphicFramePr>
        <p:xfrm>
          <a:off x="395040" y="1484784"/>
          <a:ext cx="8497440" cy="4870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термина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0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дисциплин, МДК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повторов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Алгоритм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1.Элементы математической логики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2.Математические методы в программировании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3.Прикладное программирование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4.Теория алгоритмов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Интерфейс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Web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-программирование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Архитектура КС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Операционные системы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Объектно-ориентированное программирование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Информационные технологии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Выполнение работ по профессии "Оператор электронно-вычислительных и вычислительных машин"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Инструментальные средства разработки ПО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3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Гипотеза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Физика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Основы философии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56376" y="24928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5616" y="4509120"/>
            <a:ext cx="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56376" y="5894893"/>
            <a:ext cx="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504" y="116632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Глубина терминов</a:t>
            </a:r>
          </a:p>
        </p:txBody>
      </p:sp>
    </p:spTree>
    <p:extLst>
      <p:ext uri="{BB962C8B-B14F-4D97-AF65-F5344CB8AC3E}">
        <p14:creationId xmlns:p14="http://schemas.microsoft.com/office/powerpoint/2010/main" val="66208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671680"/>
              </p:ext>
            </p:extLst>
          </p:nvPr>
        </p:nvGraphicFramePr>
        <p:xfrm>
          <a:off x="251520" y="260648"/>
          <a:ext cx="8568951" cy="5908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термина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дисциплин, МДК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повторов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Измерение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Физика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Конструирование радиоэлектронного оборудования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Основы экономики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Идентификация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Психология общения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Объектно-ориентированное программирование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Безопасность информационных систем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Звук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Физика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Иностранный язык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Русский язык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Катод,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Кристаллическая решетка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Физика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Химия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Композиция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Литература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Объектно-ориентированное программирование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Элементы математической логики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Конкуренция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Психология общения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Основы предпринимательской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Модернизм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Литература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Философия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352" y="1196752"/>
            <a:ext cx="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0352" y="1988840"/>
            <a:ext cx="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0352" y="2792668"/>
            <a:ext cx="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0352" y="3573016"/>
            <a:ext cx="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1600" y="4509120"/>
            <a:ext cx="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0352" y="5229200"/>
            <a:ext cx="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0352" y="5733856"/>
            <a:ext cx="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478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82511585"/>
              </p:ext>
            </p:extLst>
          </p:nvPr>
        </p:nvGraphicFramePr>
        <p:xfrm>
          <a:off x="397243" y="1484784"/>
          <a:ext cx="842493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95536" y="116632"/>
            <a:ext cx="8496944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3687" y="4653136"/>
            <a:ext cx="8496944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Дополнительные характеристики термина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04248" y="5877272"/>
            <a:ext cx="194421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Символьное обозначение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20144" y="5877272"/>
            <a:ext cx="194421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Ассоциативные понятия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42159" y="5877272"/>
            <a:ext cx="194421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представление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6106" y="5877272"/>
            <a:ext cx="194421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7663" y="91796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  <a:cs typeface="Times New Roman" panose="02020603050405020304" pitchFamily="18" charset="0"/>
              </a:rPr>
              <a:t>Формально-логическая структура термина</a:t>
            </a:r>
            <a:endParaRPr lang="ru-RU" sz="4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9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7404"/>
              </p:ext>
            </p:extLst>
          </p:nvPr>
        </p:nvGraphicFramePr>
        <p:xfrm>
          <a:off x="251520" y="1628800"/>
          <a:ext cx="8784977" cy="4648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Фотон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Родовое понятие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Элементарная частица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Видовые отличия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 Не имеет массы покоя </a:t>
                      </a:r>
                      <a:endParaRPr lang="en-US" sz="2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 Не имеет электрического заряда </a:t>
                      </a:r>
                    </a:p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 Существует только при движении со скоростью света</a:t>
                      </a:r>
                    </a:p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 Переносчик электромагнитного излучения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Фотон – это элементарная частица, которая не имеет массы покоя и электрического заряда, существует только при движении со скоростью света и является переносчиком электромагнитного излучения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7504" y="188640"/>
            <a:ext cx="8928992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  <a:cs typeface="Times New Roman" panose="02020603050405020304" pitchFamily="18" charset="0"/>
              </a:rPr>
              <a:t>Примеры разобранных терминов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(стандартная ситуация)</a:t>
            </a:r>
          </a:p>
        </p:txBody>
      </p:sp>
    </p:spTree>
    <p:extLst>
      <p:ext uri="{BB962C8B-B14F-4D97-AF65-F5344CB8AC3E}">
        <p14:creationId xmlns:p14="http://schemas.microsoft.com/office/powerpoint/2010/main" val="2768533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943</Words>
  <Application>Microsoft Office PowerPoint</Application>
  <PresentationFormat>Экран (4:3)</PresentationFormat>
  <Paragraphs>279</Paragraphs>
  <Slides>28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«Построение мотивирующей модели обучения, основанной на качественном содержании и цифровой системе оценки уровня знаний и умений обучающихся» </vt:lpstr>
      <vt:lpstr>Проблемы профессионального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Вопрос: Укажите отличия, которые характеризуют термин</vt:lpstr>
      <vt:lpstr>Вопрос: Определите  графическое представление, которое относится к термину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Кудрявцева Марина Анатольевна</dc:creator>
  <cp:lastModifiedBy>Кудрявцева Марина Анатольевна</cp:lastModifiedBy>
  <cp:revision>114</cp:revision>
  <cp:lastPrinted>2020-03-11T08:57:34Z</cp:lastPrinted>
  <dcterms:created xsi:type="dcterms:W3CDTF">2020-03-10T01:19:30Z</dcterms:created>
  <dcterms:modified xsi:type="dcterms:W3CDTF">2020-12-10T09:58:20Z</dcterms:modified>
</cp:coreProperties>
</file>